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 id="2147483675" r:id="rId2"/>
    <p:sldMasterId id="2147483687" r:id="rId3"/>
    <p:sldMasterId id="2147483699" r:id="rId4"/>
    <p:sldMasterId id="2147483711" r:id="rId5"/>
    <p:sldMasterId id="2147483723" r:id="rId6"/>
  </p:sldMasterIdLst>
  <p:notesMasterIdLst>
    <p:notesMasterId r:id="rId20"/>
  </p:notesMasterIdLst>
  <p:handoutMasterIdLst>
    <p:handoutMasterId r:id="rId21"/>
  </p:handoutMasterIdLst>
  <p:sldIdLst>
    <p:sldId id="629" r:id="rId7"/>
    <p:sldId id="807" r:id="rId8"/>
    <p:sldId id="810" r:id="rId9"/>
    <p:sldId id="811" r:id="rId10"/>
    <p:sldId id="813" r:id="rId11"/>
    <p:sldId id="816" r:id="rId12"/>
    <p:sldId id="815" r:id="rId13"/>
    <p:sldId id="801" r:id="rId14"/>
    <p:sldId id="805" r:id="rId15"/>
    <p:sldId id="802" r:id="rId16"/>
    <p:sldId id="803" r:id="rId17"/>
    <p:sldId id="804" r:id="rId18"/>
    <p:sldId id="806" r:id="rId19"/>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mzcd7ywJt7AG1AOKmLEqg==" hashData="1Z9mHVTMRtojahsUcInVSo7jnlnRoHZFRFRTKoaJfkgzusptdgQW5gsyEuVtIxE7TrJAYDZx11N6YfFoYU4KPQ=="/>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99"/>
    <a:srgbClr val="FFFF8B"/>
    <a:srgbClr val="FF00FF"/>
    <a:srgbClr val="FFEDB3"/>
    <a:srgbClr val="E63100"/>
    <a:srgbClr val="00FFFF"/>
    <a:srgbClr val="0000FF"/>
    <a:srgbClr val="00FF00"/>
    <a:srgbClr val="00CC0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22" autoAdjust="0"/>
    <p:restoredTop sz="85577" autoAdjust="0"/>
  </p:normalViewPr>
  <p:slideViewPr>
    <p:cSldViewPr>
      <p:cViewPr varScale="1">
        <p:scale>
          <a:sx n="71" d="100"/>
          <a:sy n="71" d="100"/>
        </p:scale>
        <p:origin x="834" y="7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
            <a:ext cx="2919565" cy="493869"/>
          </a:xfrm>
          <a:prstGeom prst="rect">
            <a:avLst/>
          </a:prstGeom>
        </p:spPr>
        <p:txBody>
          <a:bodyPr vert="horz" lIns="90728" tIns="45366" rIns="90728" bIns="4536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628" y="2"/>
            <a:ext cx="2919565" cy="493869"/>
          </a:xfrm>
          <a:prstGeom prst="rect">
            <a:avLst/>
          </a:prstGeom>
        </p:spPr>
        <p:txBody>
          <a:bodyPr vert="horz" lIns="90728" tIns="45366" rIns="90728" bIns="45366" rtlCol="0"/>
          <a:lstStyle>
            <a:lvl1pPr algn="r">
              <a:defRPr sz="1200"/>
            </a:lvl1pPr>
          </a:lstStyle>
          <a:p>
            <a:fld id="{136A7413-7E39-4CE8-A6F1-AC5B61BCA835}" type="datetimeFigureOut">
              <a:rPr kumimoji="1" lang="ja-JP" altLang="en-US" smtClean="0"/>
              <a:t>2020/2/7</a:t>
            </a:fld>
            <a:endParaRPr kumimoji="1" lang="ja-JP" altLang="en-US"/>
          </a:p>
        </p:txBody>
      </p:sp>
      <p:sp>
        <p:nvSpPr>
          <p:cNvPr id="4" name="フッター プレースホルダー 3"/>
          <p:cNvSpPr>
            <a:spLocks noGrp="1"/>
          </p:cNvSpPr>
          <p:nvPr>
            <p:ph type="ftr" sz="quarter" idx="2"/>
          </p:nvPr>
        </p:nvSpPr>
        <p:spPr>
          <a:xfrm>
            <a:off x="5" y="9370871"/>
            <a:ext cx="2919565" cy="493868"/>
          </a:xfrm>
          <a:prstGeom prst="rect">
            <a:avLst/>
          </a:prstGeom>
        </p:spPr>
        <p:txBody>
          <a:bodyPr vert="horz" lIns="90728" tIns="45366" rIns="90728" bIns="4536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628" y="9370871"/>
            <a:ext cx="2919565" cy="493868"/>
          </a:xfrm>
          <a:prstGeom prst="rect">
            <a:avLst/>
          </a:prstGeom>
        </p:spPr>
        <p:txBody>
          <a:bodyPr vert="horz" lIns="90728" tIns="45366" rIns="90728" bIns="45366" rtlCol="0" anchor="b"/>
          <a:lstStyle>
            <a:lvl1pPr algn="r">
              <a:defRPr sz="1200"/>
            </a:lvl1pPr>
          </a:lstStyle>
          <a:p>
            <a:fld id="{7DDD041F-E917-436C-852D-51BF438FDC53}" type="slidenum">
              <a:rPr kumimoji="1" lang="ja-JP" altLang="en-US" smtClean="0"/>
              <a:t>‹#›</a:t>
            </a:fld>
            <a:endParaRPr kumimoji="1" lang="ja-JP" altLang="en-US"/>
          </a:p>
        </p:txBody>
      </p:sp>
    </p:spTree>
    <p:extLst>
      <p:ext uri="{BB962C8B-B14F-4D97-AF65-F5344CB8AC3E}">
        <p14:creationId xmlns:p14="http://schemas.microsoft.com/office/powerpoint/2010/main" val="3322301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5"/>
            <a:ext cx="2918830" cy="493315"/>
          </a:xfrm>
          <a:prstGeom prst="rect">
            <a:avLst/>
          </a:prstGeom>
        </p:spPr>
        <p:txBody>
          <a:bodyPr vert="horz" lIns="90709" tIns="45356" rIns="90709" bIns="453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8" y="5"/>
            <a:ext cx="2918830" cy="493315"/>
          </a:xfrm>
          <a:prstGeom prst="rect">
            <a:avLst/>
          </a:prstGeom>
        </p:spPr>
        <p:txBody>
          <a:bodyPr vert="horz" lIns="90709" tIns="45356" rIns="90709" bIns="45356" rtlCol="0"/>
          <a:lstStyle>
            <a:lvl1pPr algn="r">
              <a:defRPr sz="1200"/>
            </a:lvl1pPr>
          </a:lstStyle>
          <a:p>
            <a:fld id="{108D719C-7143-45F5-95EA-6008BBA0A7D5}" type="datetimeFigureOut">
              <a:rPr kumimoji="1" lang="ja-JP" altLang="en-US" smtClean="0"/>
              <a:t>2020/2/7</a:t>
            </a:fld>
            <a:endParaRPr kumimoji="1" lang="ja-JP" altLang="en-US"/>
          </a:p>
        </p:txBody>
      </p:sp>
      <p:sp>
        <p:nvSpPr>
          <p:cNvPr id="4" name="スライド イメージ プレースホルダー 3"/>
          <p:cNvSpPr>
            <a:spLocks noGrp="1" noRot="1" noChangeAspect="1"/>
          </p:cNvSpPr>
          <p:nvPr>
            <p:ph type="sldImg" idx="2"/>
          </p:nvPr>
        </p:nvSpPr>
        <p:spPr>
          <a:xfrm>
            <a:off x="695325" y="739775"/>
            <a:ext cx="5345113" cy="3702050"/>
          </a:xfrm>
          <a:prstGeom prst="rect">
            <a:avLst/>
          </a:prstGeom>
          <a:noFill/>
          <a:ln w="12700">
            <a:solidFill>
              <a:prstClr val="black"/>
            </a:solidFill>
          </a:ln>
        </p:spPr>
        <p:txBody>
          <a:bodyPr vert="horz" lIns="90709" tIns="45356" rIns="90709" bIns="45356" rtlCol="0" anchor="ctr"/>
          <a:lstStyle/>
          <a:p>
            <a:endParaRPr lang="ja-JP" altLang="en-US"/>
          </a:p>
        </p:txBody>
      </p:sp>
      <p:sp>
        <p:nvSpPr>
          <p:cNvPr id="5" name="ノート プレースホルダー 4"/>
          <p:cNvSpPr>
            <a:spLocks noGrp="1"/>
          </p:cNvSpPr>
          <p:nvPr>
            <p:ph type="body" sz="quarter" idx="3"/>
          </p:nvPr>
        </p:nvSpPr>
        <p:spPr>
          <a:xfrm>
            <a:off x="673577" y="4686505"/>
            <a:ext cx="5388610" cy="4439840"/>
          </a:xfrm>
          <a:prstGeom prst="rect">
            <a:avLst/>
          </a:prstGeom>
        </p:spPr>
        <p:txBody>
          <a:bodyPr vert="horz" lIns="90709" tIns="45356" rIns="90709" bIns="453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371288"/>
            <a:ext cx="2918830" cy="493315"/>
          </a:xfrm>
          <a:prstGeom prst="rect">
            <a:avLst/>
          </a:prstGeom>
        </p:spPr>
        <p:txBody>
          <a:bodyPr vert="horz" lIns="90709" tIns="45356" rIns="90709" bIns="453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8" y="9371288"/>
            <a:ext cx="2918830" cy="493315"/>
          </a:xfrm>
          <a:prstGeom prst="rect">
            <a:avLst/>
          </a:prstGeom>
        </p:spPr>
        <p:txBody>
          <a:bodyPr vert="horz" lIns="90709" tIns="45356" rIns="90709" bIns="45356" rtlCol="0" anchor="b"/>
          <a:lstStyle>
            <a:lvl1pPr algn="r">
              <a:defRPr sz="1200"/>
            </a:lvl1pPr>
          </a:lstStyle>
          <a:p>
            <a:fld id="{7A0CBC1C-F9C7-4614-97F9-C748E1D4274D}" type="slidenum">
              <a:rPr kumimoji="1" lang="ja-JP" altLang="en-US" smtClean="0"/>
              <a:t>‹#›</a:t>
            </a:fld>
            <a:endParaRPr kumimoji="1" lang="ja-JP" altLang="en-US"/>
          </a:p>
        </p:txBody>
      </p:sp>
    </p:spTree>
    <p:extLst>
      <p:ext uri="{BB962C8B-B14F-4D97-AF65-F5344CB8AC3E}">
        <p14:creationId xmlns:p14="http://schemas.microsoft.com/office/powerpoint/2010/main" val="56985857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69495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47504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8792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講座制の変化により一人の研究者が色々やらないといけない時代</a:t>
            </a:r>
            <a:endParaRPr kumimoji="1" lang="en-US" altLang="ja-JP" dirty="0"/>
          </a:p>
          <a:p>
            <a:r>
              <a:rPr kumimoji="1" lang="ja-JP" altLang="en-US" dirty="0"/>
              <a:t>技術の発展により色々やらないといけない</a:t>
            </a:r>
            <a:endParaRPr kumimoji="1" lang="en-US" altLang="ja-JP" dirty="0"/>
          </a:p>
          <a:p>
            <a:r>
              <a:rPr kumimoji="1" lang="ja-JP" altLang="en-US" dirty="0"/>
              <a:t>企業においても状況は同様</a:t>
            </a:r>
            <a:endParaRPr kumimoji="1" lang="en-US" altLang="ja-JP" dirty="0"/>
          </a:p>
        </p:txBody>
      </p:sp>
    </p:spTree>
    <p:extLst>
      <p:ext uri="{BB962C8B-B14F-4D97-AF65-F5344CB8AC3E}">
        <p14:creationId xmlns:p14="http://schemas.microsoft.com/office/powerpoint/2010/main" val="64128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便宜的に</a:t>
            </a:r>
            <a:r>
              <a:rPr kumimoji="1" lang="en-US" altLang="ja-JP" dirty="0"/>
              <a:t>wet</a:t>
            </a:r>
            <a:r>
              <a:rPr kumimoji="1" lang="ja-JP" altLang="en-US" dirty="0"/>
              <a:t>と</a:t>
            </a:r>
            <a:r>
              <a:rPr kumimoji="1" lang="en-US" altLang="ja-JP" dirty="0"/>
              <a:t>dry</a:t>
            </a:r>
            <a:r>
              <a:rPr kumimoji="1" lang="ja-JP" altLang="en-US" dirty="0"/>
              <a:t>に分けたが、もっと細かい軸が設定可能だと思うし（</a:t>
            </a:r>
            <a:r>
              <a:rPr kumimoji="1" lang="en-US" altLang="ja-JP" dirty="0" err="1"/>
              <a:t>e.g.wet</a:t>
            </a:r>
            <a:r>
              <a:rPr kumimoji="1" lang="ja-JP" altLang="en-US" dirty="0"/>
              <a:t>も分析とか分子生物学とか色々ある）</a:t>
            </a:r>
            <a:endParaRPr kumimoji="1" lang="en-US" altLang="ja-JP" dirty="0"/>
          </a:p>
          <a:p>
            <a:r>
              <a:rPr kumimoji="1" lang="ja-JP" altLang="en-US" dirty="0"/>
              <a:t>時間は有限なので、両方プロって</a:t>
            </a:r>
            <a:r>
              <a:rPr kumimoji="1" lang="ja-JP" altLang="en-US" dirty="0" err="1"/>
              <a:t>のは</a:t>
            </a:r>
            <a:r>
              <a:rPr kumimoji="1" lang="ja-JP" altLang="en-US" dirty="0"/>
              <a:t>なかなか難しい</a:t>
            </a:r>
            <a:endParaRPr kumimoji="1" lang="en-US" altLang="ja-JP" dirty="0"/>
          </a:p>
          <a:p>
            <a:r>
              <a:rPr kumimoji="1" lang="ja-JP" altLang="en-US" dirty="0"/>
              <a:t>どっちかのプロ</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339" rtl="0" eaLnBrk="1" fontAlgn="base" latinLnBrk="0" hangingPunct="1">
              <a:lnSpc>
                <a:spcPct val="100000"/>
              </a:lnSpc>
              <a:spcBef>
                <a:spcPct val="0"/>
              </a:spcBef>
              <a:spcAft>
                <a:spcPct val="0"/>
              </a:spcAft>
              <a:buClrTx/>
              <a:buSzTx/>
              <a:buFontTx/>
              <a:buNone/>
              <a:tabLst/>
              <a:defRPr/>
            </a:pPr>
            <a:fld id="{82BFD142-B6F7-444B-86A3-063C9F7FEB3A}" type="slidenum">
              <a:rPr kumimoji="1" lang="ja-JP" alt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Times New Roman" pitchFamily="18" charset="0"/>
              </a:rPr>
              <a:pPr marL="0" marR="0" lvl="0" indent="0" algn="r" defTabSz="914339"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Times New Roman" pitchFamily="18" charset="0"/>
            </a:endParaRPr>
          </a:p>
        </p:txBody>
      </p:sp>
    </p:spTree>
    <p:extLst>
      <p:ext uri="{BB962C8B-B14F-4D97-AF65-F5344CB8AC3E}">
        <p14:creationId xmlns:p14="http://schemas.microsoft.com/office/powerpoint/2010/main" val="3799129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339" rtl="0" eaLnBrk="1" fontAlgn="base" latinLnBrk="0" hangingPunct="1">
              <a:lnSpc>
                <a:spcPct val="100000"/>
              </a:lnSpc>
              <a:spcBef>
                <a:spcPct val="0"/>
              </a:spcBef>
              <a:spcAft>
                <a:spcPct val="0"/>
              </a:spcAft>
              <a:buClrTx/>
              <a:buSzTx/>
              <a:buFontTx/>
              <a:buNone/>
              <a:tabLst/>
              <a:defRPr/>
            </a:pPr>
            <a:fld id="{82BFD142-B6F7-444B-86A3-063C9F7FEB3A}" type="slidenum">
              <a:rPr kumimoji="1" lang="ja-JP" alt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Times New Roman" pitchFamily="18" charset="0"/>
              </a:rPr>
              <a:pPr marL="0" marR="0" lvl="0" indent="0" algn="r" defTabSz="914339"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Times New Roman" pitchFamily="18" charset="0"/>
            </a:endParaRPr>
          </a:p>
        </p:txBody>
      </p:sp>
    </p:spTree>
    <p:extLst>
      <p:ext uri="{BB962C8B-B14F-4D97-AF65-F5344CB8AC3E}">
        <p14:creationId xmlns:p14="http://schemas.microsoft.com/office/powerpoint/2010/main" val="2337004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いろいろやっていた経験を生かして交流の場を提供することを目指します。</a:t>
            </a:r>
          </a:p>
        </p:txBody>
      </p:sp>
    </p:spTree>
    <p:extLst>
      <p:ext uri="{BB962C8B-B14F-4D97-AF65-F5344CB8AC3E}">
        <p14:creationId xmlns:p14="http://schemas.microsoft.com/office/powerpoint/2010/main" val="3714320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39391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非学会員の方もおられるので説明。</a:t>
            </a:r>
          </a:p>
        </p:txBody>
      </p:sp>
    </p:spTree>
    <p:extLst>
      <p:ext uri="{BB962C8B-B14F-4D97-AF65-F5344CB8AC3E}">
        <p14:creationId xmlns:p14="http://schemas.microsoft.com/office/powerpoint/2010/main" val="3738094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99228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2391056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742950" y="2130471"/>
            <a:ext cx="8420100" cy="1470025"/>
          </a:xfrm>
        </p:spPr>
        <p:txBody>
          <a:bodyPr/>
          <a:lstStyle>
            <a:lvl1pPr>
              <a:defRPr/>
            </a:lvl1pPr>
          </a:lstStyle>
          <a:p>
            <a:r>
              <a:rPr lang="ja-JP" altLang="en-US"/>
              <a:t>マスタ タイトルの書式設定</a:t>
            </a:r>
          </a:p>
        </p:txBody>
      </p:sp>
      <p:sp>
        <p:nvSpPr>
          <p:cNvPr id="37891"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0127567-FE2E-4606-B808-EACF3E98B14D}"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4633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B91A29-078C-4C73-B685-9683A7C3290B}"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9611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91400" y="40"/>
            <a:ext cx="223202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25" y="40"/>
            <a:ext cx="654367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8F8B4-4B67-4FEF-AC39-84D0AB0567C6}"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79066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742950" y="2130471"/>
            <a:ext cx="8420100" cy="1470025"/>
          </a:xfrm>
        </p:spPr>
        <p:txBody>
          <a:bodyPr/>
          <a:lstStyle>
            <a:lvl1pPr>
              <a:defRPr/>
            </a:lvl1pPr>
          </a:lstStyle>
          <a:p>
            <a:r>
              <a:rPr lang="ja-JP" altLang="en-US"/>
              <a:t>マスタ タイトルの書式設定</a:t>
            </a:r>
          </a:p>
        </p:txBody>
      </p:sp>
      <p:sp>
        <p:nvSpPr>
          <p:cNvPr id="37891"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0127567-FE2E-4606-B808-EACF3E98B14D}"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03678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0DE1C-4C57-406D-A80C-1047632D5371}"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85498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6"/>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4E36CC-9EC1-46D3-8680-5F0505E0CBFE}"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68237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5A2EA9-C4E8-4730-B7DE-B96EBD70276A}"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35688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0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0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4FBEC2-76C9-40EA-AEC0-0C2037256C09}"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7864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DCD94B1-D000-4386-B5C8-7E51AD6FE347}"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09799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70B197-D642-4A52-8CD7-B05D027C0C77}"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52784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8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34F8E3-7AFC-47D6-A9B4-B7C5B8BE15C6}"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7071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0DE1C-4C57-406D-A80C-1047632D5371}"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12915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B45EDD-B4DC-4210-AE17-966E3D4B3F7B}"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42930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B91A29-078C-4C73-B685-9683A7C3290B}"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04067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91400" y="40"/>
            <a:ext cx="223202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25" y="40"/>
            <a:ext cx="654367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8F8B4-4B67-4FEF-AC39-84D0AB0567C6}"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55667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742950" y="2130471"/>
            <a:ext cx="8420100" cy="1470025"/>
          </a:xfrm>
        </p:spPr>
        <p:txBody>
          <a:bodyPr/>
          <a:lstStyle>
            <a:lvl1pPr>
              <a:defRPr/>
            </a:lvl1pPr>
          </a:lstStyle>
          <a:p>
            <a:r>
              <a:rPr lang="ja-JP" altLang="en-US"/>
              <a:t>マスタ タイトルの書式設定</a:t>
            </a:r>
          </a:p>
        </p:txBody>
      </p:sp>
      <p:sp>
        <p:nvSpPr>
          <p:cNvPr id="37891"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0127567-FE2E-4606-B808-EACF3E98B14D}"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49019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0DE1C-4C57-406D-A80C-1047632D5371}"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56760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6"/>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4E36CC-9EC1-46D3-8680-5F0505E0CBFE}"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47851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5A2EA9-C4E8-4730-B7DE-B96EBD70276A}"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85133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0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0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4FBEC2-76C9-40EA-AEC0-0C2037256C09}"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13387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DCD94B1-D000-4386-B5C8-7E51AD6FE347}"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38764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70B197-D642-4A52-8CD7-B05D027C0C77}"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4655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6"/>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4E36CC-9EC1-46D3-8680-5F0505E0CBFE}"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44931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8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34F8E3-7AFC-47D6-A9B4-B7C5B8BE15C6}"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48130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B45EDD-B4DC-4210-AE17-966E3D4B3F7B}"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60708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B91A29-078C-4C73-B685-9683A7C3290B}"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33578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91400" y="40"/>
            <a:ext cx="223202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25" y="40"/>
            <a:ext cx="654367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8F8B4-4B67-4FEF-AC39-84D0AB0567C6}"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946520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742950" y="2130471"/>
            <a:ext cx="8420100" cy="1470025"/>
          </a:xfrm>
        </p:spPr>
        <p:txBody>
          <a:bodyPr/>
          <a:lstStyle>
            <a:lvl1pPr>
              <a:defRPr/>
            </a:lvl1pPr>
          </a:lstStyle>
          <a:p>
            <a:r>
              <a:rPr lang="ja-JP" altLang="en-US"/>
              <a:t>マスタ タイトルの書式設定</a:t>
            </a:r>
          </a:p>
        </p:txBody>
      </p:sp>
      <p:sp>
        <p:nvSpPr>
          <p:cNvPr id="37891"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0127567-FE2E-4606-B808-EACF3E98B14D}"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764314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0DE1C-4C57-406D-A80C-1047632D5371}"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72788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6"/>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4E36CC-9EC1-46D3-8680-5F0505E0CBFE}"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03717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5A2EA9-C4E8-4730-B7DE-B96EBD70276A}"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488242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0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0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4FBEC2-76C9-40EA-AEC0-0C2037256C09}"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425787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DCD94B1-D000-4386-B5C8-7E51AD6FE347}"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9971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5A2EA9-C4E8-4730-B7DE-B96EBD70276A}"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656973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70B197-D642-4A52-8CD7-B05D027C0C77}"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40003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8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34F8E3-7AFC-47D6-A9B4-B7C5B8BE15C6}"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805885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B45EDD-B4DC-4210-AE17-966E3D4B3F7B}"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91688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B91A29-078C-4C73-B685-9683A7C3290B}"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72182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91400" y="40"/>
            <a:ext cx="223202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25" y="40"/>
            <a:ext cx="654367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8F8B4-4B67-4FEF-AC39-84D0AB0567C6}"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176780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742950" y="2130471"/>
            <a:ext cx="8420100" cy="1470025"/>
          </a:xfrm>
        </p:spPr>
        <p:txBody>
          <a:bodyPr/>
          <a:lstStyle>
            <a:lvl1pPr>
              <a:defRPr/>
            </a:lvl1pPr>
          </a:lstStyle>
          <a:p>
            <a:r>
              <a:rPr lang="ja-JP" altLang="en-US"/>
              <a:t>マスタ タイトルの書式設定</a:t>
            </a:r>
          </a:p>
        </p:txBody>
      </p:sp>
      <p:sp>
        <p:nvSpPr>
          <p:cNvPr id="37891"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0127567-FE2E-4606-B808-EACF3E98B14D}"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847732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0DE1C-4C57-406D-A80C-1047632D5371}"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52987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6"/>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4E36CC-9EC1-46D3-8680-5F0505E0CBFE}"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490942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5A2EA9-C4E8-4730-B7DE-B96EBD70276A}"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092256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0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0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4FBEC2-76C9-40EA-AEC0-0C2037256C09}"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949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0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0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4FBEC2-76C9-40EA-AEC0-0C2037256C09}"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01734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DCD94B1-D000-4386-B5C8-7E51AD6FE347}"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31034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70B197-D642-4A52-8CD7-B05D027C0C77}"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86405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8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34F8E3-7AFC-47D6-A9B4-B7C5B8BE15C6}"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14905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B45EDD-B4DC-4210-AE17-966E3D4B3F7B}"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924583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B91A29-078C-4C73-B685-9683A7C3290B}"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994763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91400" y="40"/>
            <a:ext cx="223202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25" y="40"/>
            <a:ext cx="654367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8F8B4-4B67-4FEF-AC39-84D0AB0567C6}"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465377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742950" y="2130477"/>
            <a:ext cx="8420100" cy="1470025"/>
          </a:xfrm>
        </p:spPr>
        <p:txBody>
          <a:bodyPr/>
          <a:lstStyle>
            <a:lvl1pPr>
              <a:defRPr/>
            </a:lvl1pPr>
          </a:lstStyle>
          <a:p>
            <a:r>
              <a:rPr lang="ja-JP" altLang="en-US"/>
              <a:t>マスタ タイトルの書式設定</a:t>
            </a:r>
          </a:p>
        </p:txBody>
      </p:sp>
      <p:sp>
        <p:nvSpPr>
          <p:cNvPr id="37891"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p:txBody>
          <a:bodyPr/>
          <a:lstStyle>
            <a:lvl1pPr>
              <a:defRPr/>
            </a:lvl1pPr>
          </a:lstStyle>
          <a:p>
            <a:pPr>
              <a:defRPr/>
            </a:pPr>
            <a:fld id="{00127567-FE2E-4606-B808-EACF3E98B14D}" type="slidenum">
              <a:rPr lang="ja-JP" altLang="en-US"/>
              <a:pPr>
                <a:defRPr/>
              </a:pPr>
              <a:t>‹#›</a:t>
            </a:fld>
            <a:endParaRPr lang="en-US" altLang="ja-JP" dirty="0"/>
          </a:p>
        </p:txBody>
      </p:sp>
    </p:spTree>
    <p:extLst>
      <p:ext uri="{BB962C8B-B14F-4D97-AF65-F5344CB8AC3E}">
        <p14:creationId xmlns:p14="http://schemas.microsoft.com/office/powerpoint/2010/main" val="1244292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99E0DE1C-4C57-406D-A80C-1047632D5371}" type="slidenum">
              <a:rPr lang="ja-JP" altLang="en-US"/>
              <a:pPr>
                <a:defRPr/>
              </a:pPr>
              <a:t>‹#›</a:t>
            </a:fld>
            <a:endParaRPr lang="en-US" altLang="ja-JP" dirty="0"/>
          </a:p>
        </p:txBody>
      </p:sp>
    </p:spTree>
    <p:extLst>
      <p:ext uri="{BB962C8B-B14F-4D97-AF65-F5344CB8AC3E}">
        <p14:creationId xmlns:p14="http://schemas.microsoft.com/office/powerpoint/2010/main" val="7720083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52"/>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C34E36CC-9EC1-46D3-8680-5F0505E0CBFE}" type="slidenum">
              <a:rPr lang="ja-JP" altLang="en-US"/>
              <a:pPr>
                <a:defRPr/>
              </a:pPr>
              <a:t>‹#›</a:t>
            </a:fld>
            <a:endParaRPr lang="en-US" altLang="ja-JP" dirty="0"/>
          </a:p>
        </p:txBody>
      </p:sp>
    </p:spTree>
    <p:extLst>
      <p:ext uri="{BB962C8B-B14F-4D97-AF65-F5344CB8AC3E}">
        <p14:creationId xmlns:p14="http://schemas.microsoft.com/office/powerpoint/2010/main" val="18395650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C25A2EA9-C4E8-4730-B7DE-B96EBD70276A}" type="slidenum">
              <a:rPr lang="ja-JP" altLang="en-US"/>
              <a:pPr>
                <a:defRPr/>
              </a:pPr>
              <a:t>‹#›</a:t>
            </a:fld>
            <a:endParaRPr lang="en-US" altLang="ja-JP" dirty="0"/>
          </a:p>
        </p:txBody>
      </p:sp>
    </p:spTree>
    <p:extLst>
      <p:ext uri="{BB962C8B-B14F-4D97-AF65-F5344CB8AC3E}">
        <p14:creationId xmlns:p14="http://schemas.microsoft.com/office/powerpoint/2010/main" val="2095190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DCD94B1-D000-4386-B5C8-7E51AD6FE347}"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380686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04"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0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4A4FBEC2-76C9-40EA-AEC0-0C2037256C09}" type="slidenum">
              <a:rPr lang="ja-JP" altLang="en-US"/>
              <a:pPr>
                <a:defRPr/>
              </a:pPr>
              <a:t>‹#›</a:t>
            </a:fld>
            <a:endParaRPr lang="en-US" altLang="ja-JP" dirty="0"/>
          </a:p>
        </p:txBody>
      </p:sp>
    </p:spTree>
    <p:extLst>
      <p:ext uri="{BB962C8B-B14F-4D97-AF65-F5344CB8AC3E}">
        <p14:creationId xmlns:p14="http://schemas.microsoft.com/office/powerpoint/2010/main" val="17934666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1DCD94B1-D000-4386-B5C8-7E51AD6FE347}" type="slidenum">
              <a:rPr lang="ja-JP" altLang="en-US"/>
              <a:pPr>
                <a:defRPr/>
              </a:pPr>
              <a:t>‹#›</a:t>
            </a:fld>
            <a:endParaRPr lang="en-US" altLang="ja-JP" dirty="0"/>
          </a:p>
        </p:txBody>
      </p:sp>
    </p:spTree>
    <p:extLst>
      <p:ext uri="{BB962C8B-B14F-4D97-AF65-F5344CB8AC3E}">
        <p14:creationId xmlns:p14="http://schemas.microsoft.com/office/powerpoint/2010/main" val="18799818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ED70B197-D642-4A52-8CD7-B05D027C0C77}" type="slidenum">
              <a:rPr lang="ja-JP" altLang="en-US"/>
              <a:pPr>
                <a:defRPr/>
              </a:pPr>
              <a:t>‹#›</a:t>
            </a:fld>
            <a:endParaRPr lang="en-US" altLang="ja-JP" dirty="0"/>
          </a:p>
        </p:txBody>
      </p:sp>
    </p:spTree>
    <p:extLst>
      <p:ext uri="{BB962C8B-B14F-4D97-AF65-F5344CB8AC3E}">
        <p14:creationId xmlns:p14="http://schemas.microsoft.com/office/powerpoint/2010/main" val="1379654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8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8534F8E3-7AFC-47D6-A9B4-B7C5B8BE15C6}" type="slidenum">
              <a:rPr lang="ja-JP" altLang="en-US"/>
              <a:pPr>
                <a:defRPr/>
              </a:pPr>
              <a:t>‹#›</a:t>
            </a:fld>
            <a:endParaRPr lang="en-US" altLang="ja-JP" dirty="0"/>
          </a:p>
        </p:txBody>
      </p:sp>
    </p:spTree>
    <p:extLst>
      <p:ext uri="{BB962C8B-B14F-4D97-AF65-F5344CB8AC3E}">
        <p14:creationId xmlns:p14="http://schemas.microsoft.com/office/powerpoint/2010/main" val="11869854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0BB45EDD-B4DC-4210-AE17-966E3D4B3F7B}" type="slidenum">
              <a:rPr lang="ja-JP" altLang="en-US"/>
              <a:pPr>
                <a:defRPr/>
              </a:pPr>
              <a:t>‹#›</a:t>
            </a:fld>
            <a:endParaRPr lang="en-US" altLang="ja-JP" dirty="0"/>
          </a:p>
        </p:txBody>
      </p:sp>
    </p:spTree>
    <p:extLst>
      <p:ext uri="{BB962C8B-B14F-4D97-AF65-F5344CB8AC3E}">
        <p14:creationId xmlns:p14="http://schemas.microsoft.com/office/powerpoint/2010/main" val="42853743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CCB91A29-078C-4C73-B685-9683A7C3290B}" type="slidenum">
              <a:rPr lang="ja-JP" altLang="en-US"/>
              <a:pPr>
                <a:defRPr/>
              </a:pPr>
              <a:t>‹#›</a:t>
            </a:fld>
            <a:endParaRPr lang="en-US" altLang="ja-JP" dirty="0"/>
          </a:p>
        </p:txBody>
      </p:sp>
    </p:spTree>
    <p:extLst>
      <p:ext uri="{BB962C8B-B14F-4D97-AF65-F5344CB8AC3E}">
        <p14:creationId xmlns:p14="http://schemas.microsoft.com/office/powerpoint/2010/main" val="29805200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91404" y="40"/>
            <a:ext cx="223202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29" y="40"/>
            <a:ext cx="654367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4AA8F8B4-4B67-4FEF-AC39-84D0AB0567C6}" type="slidenum">
              <a:rPr lang="ja-JP" altLang="en-US"/>
              <a:pPr>
                <a:defRPr/>
              </a:pPr>
              <a:t>‹#›</a:t>
            </a:fld>
            <a:endParaRPr lang="en-US" altLang="ja-JP" dirty="0"/>
          </a:p>
        </p:txBody>
      </p:sp>
    </p:spTree>
    <p:extLst>
      <p:ext uri="{BB962C8B-B14F-4D97-AF65-F5344CB8AC3E}">
        <p14:creationId xmlns:p14="http://schemas.microsoft.com/office/powerpoint/2010/main" val="1087664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70B197-D642-4A52-8CD7-B05D027C0C77}"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68502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8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34F8E3-7AFC-47D6-A9B4-B7C5B8BE15C6}"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32200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B45EDD-B4DC-4210-AE17-966E3D4B3F7B}"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4126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08000" y="0"/>
            <a:ext cx="8915400" cy="1143000"/>
          </a:xfrm>
          <a:prstGeom prst="rect">
            <a:avLst/>
          </a:prstGeom>
          <a:noFill/>
          <a:ln w="9525">
            <a:noFill/>
            <a:miter lim="800000"/>
            <a:headEnd/>
            <a:tailEnd/>
          </a:ln>
        </p:spPr>
        <p:txBody>
          <a:bodyPr vert="horz" wrap="square" lIns="91357" tIns="45681" rIns="91357" bIns="45681" numCol="1" anchor="ctr" anchorCtr="0" compatLnSpc="1">
            <a:prstTxWarp prst="textNoShape">
              <a:avLst/>
            </a:prstTxWarp>
          </a:bodyPr>
          <a:lstStyle/>
          <a:p>
            <a:pPr lvl="0"/>
            <a:r>
              <a:rPr lang="ja-JP" altLang="en-US"/>
              <a:t>マスタ タイトルの書式設定</a:t>
            </a:r>
          </a:p>
        </p:txBody>
      </p:sp>
      <p:sp>
        <p:nvSpPr>
          <p:cNvPr id="14339"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357" tIns="45681" rIns="91357" bIns="4568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4"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l">
              <a:spcBef>
                <a:spcPct val="0"/>
              </a:spcBef>
              <a:defRPr sz="1400">
                <a:latin typeface="Times New Roman" pitchFamily="18" charset="0"/>
                <a:ea typeface="ＭＳ Ｐゴシック" pitchFamily="50" charset="-128"/>
                <a:cs typeface="Times New Roman" pitchFamily="18" charset="0"/>
              </a:defRPr>
            </a:lvl1pPr>
          </a:lstStyle>
          <a:p>
            <a:pPr fontAlgn="base">
              <a:spcAft>
                <a:spcPct val="0"/>
              </a:spcAft>
              <a:defRPr/>
            </a:pPr>
            <a:endParaRPr lang="en-US" altLang="ja-JP">
              <a:solidFill>
                <a:srgbClr val="000000"/>
              </a:solidFill>
            </a:endParaRPr>
          </a:p>
        </p:txBody>
      </p:sp>
      <p:sp>
        <p:nvSpPr>
          <p:cNvPr id="30725"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spcBef>
                <a:spcPct val="0"/>
              </a:spcBef>
              <a:defRPr sz="1400">
                <a:latin typeface="Times New Roman" pitchFamily="18" charset="0"/>
                <a:ea typeface="ＭＳ Ｐゴシック" pitchFamily="50" charset="-128"/>
                <a:cs typeface="Times New Roman" pitchFamily="18" charset="0"/>
              </a:defRPr>
            </a:lvl1pPr>
          </a:lstStyle>
          <a:p>
            <a:pPr algn="ctr" fontAlgn="base">
              <a:spcAft>
                <a:spcPct val="0"/>
              </a:spcAft>
              <a:defRPr/>
            </a:pPr>
            <a:endParaRPr lang="en-US" altLang="ja-JP">
              <a:solidFill>
                <a:srgbClr val="000000"/>
              </a:solidFill>
            </a:endParaRPr>
          </a:p>
        </p:txBody>
      </p:sp>
      <p:sp>
        <p:nvSpPr>
          <p:cNvPr id="30726"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r">
              <a:spcBef>
                <a:spcPct val="0"/>
              </a:spcBef>
              <a:defRPr sz="1400">
                <a:latin typeface="Times New Roman" pitchFamily="18" charset="0"/>
                <a:ea typeface="ＭＳ Ｐゴシック" pitchFamily="50" charset="-128"/>
                <a:cs typeface="Times New Roman" pitchFamily="18" charset="0"/>
              </a:defRPr>
            </a:lvl1pPr>
          </a:lstStyle>
          <a:p>
            <a:pPr fontAlgn="base">
              <a:spcAft>
                <a:spcPct val="0"/>
              </a:spcAft>
              <a:defRPr/>
            </a:pPr>
            <a:fld id="{36251AD2-BF06-4C17-A8DB-4E8C2052EC30}" type="slidenum">
              <a:rPr lang="ja-JP" altLang="en-US">
                <a:solidFill>
                  <a:srgbClr val="000000"/>
                </a:solidFill>
              </a:rPr>
              <a:pPr fontAlgn="base">
                <a:spcAft>
                  <a:spcPct val="0"/>
                </a:spcAft>
                <a:defRPr/>
              </a:pPr>
              <a:t>‹#›</a:t>
            </a:fld>
            <a:endParaRPr lang="en-US" altLang="ja-JP">
              <a:solidFill>
                <a:srgbClr val="000000"/>
              </a:solidFill>
            </a:endParaRPr>
          </a:p>
        </p:txBody>
      </p:sp>
      <p:sp>
        <p:nvSpPr>
          <p:cNvPr id="8" name="Rectangle 6"/>
          <p:cNvSpPr>
            <a:spLocks noChangeArrowheads="1"/>
          </p:cNvSpPr>
          <p:nvPr/>
        </p:nvSpPr>
        <p:spPr bwMode="auto">
          <a:xfrm>
            <a:off x="0" y="0"/>
            <a:ext cx="9906000" cy="928670"/>
          </a:xfrm>
          <a:prstGeom prst="rect">
            <a:avLst/>
          </a:prstGeom>
          <a:gradFill rotWithShape="1">
            <a:gsLst>
              <a:gs pos="0">
                <a:schemeClr val="accent2">
                  <a:gamma/>
                  <a:shade val="46275"/>
                  <a:invGamma/>
                </a:schemeClr>
              </a:gs>
              <a:gs pos="100000">
                <a:schemeClr val="accent2"/>
              </a:gs>
            </a:gsLst>
            <a:lin ang="0" scaled="1"/>
          </a:gradFill>
          <a:ln w="9525">
            <a:noFill/>
            <a:miter lim="800000"/>
            <a:headEnd/>
            <a:tailEnd/>
          </a:ln>
          <a:effectLst/>
        </p:spPr>
        <p:txBody>
          <a:bodyPr wrap="none" anchor="ctr"/>
          <a:lstStyle/>
          <a:p>
            <a:pPr algn="ctr" fontAlgn="base">
              <a:spcBef>
                <a:spcPct val="50000"/>
              </a:spcBef>
              <a:spcAft>
                <a:spcPct val="0"/>
              </a:spcAft>
              <a:defRPr/>
            </a:pPr>
            <a:endParaRPr lang="ja-JP" altLang="en-US" sz="2800">
              <a:solidFill>
                <a:srgbClr val="000000"/>
              </a:solidFill>
              <a:latin typeface="Century" pitchFamily="18" charset="0"/>
              <a:cs typeface="Times New Roman" pitchFamily="18" charset="0"/>
            </a:endParaRPr>
          </a:p>
        </p:txBody>
      </p:sp>
    </p:spTree>
    <p:extLst>
      <p:ext uri="{BB962C8B-B14F-4D97-AF65-F5344CB8AC3E}">
        <p14:creationId xmlns:p14="http://schemas.microsoft.com/office/powerpoint/2010/main" val="207712889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08000" y="0"/>
            <a:ext cx="8915400" cy="1143000"/>
          </a:xfrm>
          <a:prstGeom prst="rect">
            <a:avLst/>
          </a:prstGeom>
          <a:noFill/>
          <a:ln w="9525">
            <a:noFill/>
            <a:miter lim="800000"/>
            <a:headEnd/>
            <a:tailEnd/>
          </a:ln>
        </p:spPr>
        <p:txBody>
          <a:bodyPr vert="horz" wrap="square" lIns="91357" tIns="45681" rIns="91357" bIns="45681" numCol="1" anchor="ctr" anchorCtr="0" compatLnSpc="1">
            <a:prstTxWarp prst="textNoShape">
              <a:avLst/>
            </a:prstTxWarp>
          </a:bodyPr>
          <a:lstStyle/>
          <a:p>
            <a:pPr lvl="0"/>
            <a:r>
              <a:rPr lang="ja-JP" altLang="en-US"/>
              <a:t>マスタ タイトルの書式設定</a:t>
            </a:r>
          </a:p>
        </p:txBody>
      </p:sp>
      <p:sp>
        <p:nvSpPr>
          <p:cNvPr id="14339"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357" tIns="45681" rIns="91357" bIns="4568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4"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l">
              <a:spcBef>
                <a:spcPct val="0"/>
              </a:spcBef>
              <a:defRPr sz="1400">
                <a:latin typeface="Times New Roman" pitchFamily="18" charset="0"/>
                <a:ea typeface="ＭＳ Ｐゴシック" pitchFamily="50" charset="-128"/>
                <a:cs typeface="Times New Roman" pitchFamily="18" charset="0"/>
              </a:defRPr>
            </a:lvl1pPr>
          </a:lstStyle>
          <a:p>
            <a:pPr fontAlgn="base">
              <a:spcAft>
                <a:spcPct val="0"/>
              </a:spcAft>
              <a:defRPr/>
            </a:pPr>
            <a:endParaRPr lang="en-US" altLang="ja-JP">
              <a:solidFill>
                <a:srgbClr val="000000"/>
              </a:solidFill>
            </a:endParaRPr>
          </a:p>
        </p:txBody>
      </p:sp>
      <p:sp>
        <p:nvSpPr>
          <p:cNvPr id="30725"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spcBef>
                <a:spcPct val="0"/>
              </a:spcBef>
              <a:defRPr sz="1400">
                <a:latin typeface="Times New Roman" pitchFamily="18" charset="0"/>
                <a:ea typeface="ＭＳ Ｐゴシック" pitchFamily="50" charset="-128"/>
                <a:cs typeface="Times New Roman" pitchFamily="18" charset="0"/>
              </a:defRPr>
            </a:lvl1pPr>
          </a:lstStyle>
          <a:p>
            <a:pPr algn="ctr" fontAlgn="base">
              <a:spcAft>
                <a:spcPct val="0"/>
              </a:spcAft>
              <a:defRPr/>
            </a:pPr>
            <a:endParaRPr lang="en-US" altLang="ja-JP">
              <a:solidFill>
                <a:srgbClr val="000000"/>
              </a:solidFill>
            </a:endParaRPr>
          </a:p>
        </p:txBody>
      </p:sp>
      <p:sp>
        <p:nvSpPr>
          <p:cNvPr id="30726"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r">
              <a:spcBef>
                <a:spcPct val="0"/>
              </a:spcBef>
              <a:defRPr sz="1400">
                <a:latin typeface="Times New Roman" pitchFamily="18" charset="0"/>
                <a:ea typeface="ＭＳ Ｐゴシック" pitchFamily="50" charset="-128"/>
                <a:cs typeface="Times New Roman" pitchFamily="18" charset="0"/>
              </a:defRPr>
            </a:lvl1pPr>
          </a:lstStyle>
          <a:p>
            <a:pPr fontAlgn="base">
              <a:spcAft>
                <a:spcPct val="0"/>
              </a:spcAft>
              <a:defRPr/>
            </a:pPr>
            <a:fld id="{36251AD2-BF06-4C17-A8DB-4E8C2052EC30}" type="slidenum">
              <a:rPr lang="ja-JP" altLang="en-US">
                <a:solidFill>
                  <a:srgbClr val="000000"/>
                </a:solidFill>
              </a:rPr>
              <a:pPr fontAlgn="base">
                <a:spcAft>
                  <a:spcPct val="0"/>
                </a:spcAft>
                <a:defRPr/>
              </a:pPr>
              <a:t>‹#›</a:t>
            </a:fld>
            <a:endParaRPr lang="en-US" altLang="ja-JP">
              <a:solidFill>
                <a:srgbClr val="000000"/>
              </a:solidFill>
            </a:endParaRPr>
          </a:p>
        </p:txBody>
      </p:sp>
      <p:sp>
        <p:nvSpPr>
          <p:cNvPr id="8" name="Rectangle 6"/>
          <p:cNvSpPr>
            <a:spLocks noChangeArrowheads="1"/>
          </p:cNvSpPr>
          <p:nvPr/>
        </p:nvSpPr>
        <p:spPr bwMode="auto">
          <a:xfrm>
            <a:off x="0" y="0"/>
            <a:ext cx="9906000" cy="928670"/>
          </a:xfrm>
          <a:prstGeom prst="rect">
            <a:avLst/>
          </a:prstGeom>
          <a:gradFill rotWithShape="1">
            <a:gsLst>
              <a:gs pos="0">
                <a:schemeClr val="accent2">
                  <a:gamma/>
                  <a:shade val="46275"/>
                  <a:invGamma/>
                </a:schemeClr>
              </a:gs>
              <a:gs pos="100000">
                <a:schemeClr val="accent2"/>
              </a:gs>
            </a:gsLst>
            <a:lin ang="0" scaled="1"/>
          </a:gradFill>
          <a:ln w="9525">
            <a:noFill/>
            <a:miter lim="800000"/>
            <a:headEnd/>
            <a:tailEnd/>
          </a:ln>
          <a:effectLst/>
        </p:spPr>
        <p:txBody>
          <a:bodyPr wrap="none" anchor="ctr"/>
          <a:lstStyle/>
          <a:p>
            <a:pPr algn="ctr" fontAlgn="base">
              <a:spcBef>
                <a:spcPct val="50000"/>
              </a:spcBef>
              <a:spcAft>
                <a:spcPct val="0"/>
              </a:spcAft>
              <a:defRPr/>
            </a:pPr>
            <a:endParaRPr lang="ja-JP" altLang="en-US" sz="2800">
              <a:solidFill>
                <a:srgbClr val="000000"/>
              </a:solidFill>
              <a:latin typeface="Century" pitchFamily="18" charset="0"/>
              <a:cs typeface="Times New Roman" pitchFamily="18" charset="0"/>
            </a:endParaRPr>
          </a:p>
        </p:txBody>
      </p:sp>
    </p:spTree>
    <p:extLst>
      <p:ext uri="{BB962C8B-B14F-4D97-AF65-F5344CB8AC3E}">
        <p14:creationId xmlns:p14="http://schemas.microsoft.com/office/powerpoint/2010/main" val="19165722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08000" y="0"/>
            <a:ext cx="8915400" cy="1143000"/>
          </a:xfrm>
          <a:prstGeom prst="rect">
            <a:avLst/>
          </a:prstGeom>
          <a:noFill/>
          <a:ln w="9525">
            <a:noFill/>
            <a:miter lim="800000"/>
            <a:headEnd/>
            <a:tailEnd/>
          </a:ln>
        </p:spPr>
        <p:txBody>
          <a:bodyPr vert="horz" wrap="square" lIns="91357" tIns="45681" rIns="91357" bIns="45681" numCol="1" anchor="ctr" anchorCtr="0" compatLnSpc="1">
            <a:prstTxWarp prst="textNoShape">
              <a:avLst/>
            </a:prstTxWarp>
          </a:bodyPr>
          <a:lstStyle/>
          <a:p>
            <a:pPr lvl="0"/>
            <a:r>
              <a:rPr lang="ja-JP" altLang="en-US"/>
              <a:t>マスタ タイトルの書式設定</a:t>
            </a:r>
          </a:p>
        </p:txBody>
      </p:sp>
      <p:sp>
        <p:nvSpPr>
          <p:cNvPr id="14339"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357" tIns="45681" rIns="91357" bIns="4568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4"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l">
              <a:spcBef>
                <a:spcPct val="0"/>
              </a:spcBef>
              <a:defRPr sz="1400">
                <a:latin typeface="Times New Roman" pitchFamily="18" charset="0"/>
                <a:ea typeface="ＭＳ Ｐゴシック" pitchFamily="50" charset="-128"/>
                <a:cs typeface="Times New Roman" pitchFamily="18" charset="0"/>
              </a:defRPr>
            </a:lvl1pPr>
          </a:lstStyle>
          <a:p>
            <a:pPr fontAlgn="base">
              <a:spcAft>
                <a:spcPct val="0"/>
              </a:spcAft>
              <a:defRPr/>
            </a:pPr>
            <a:endParaRPr lang="en-US" altLang="ja-JP">
              <a:solidFill>
                <a:srgbClr val="000000"/>
              </a:solidFill>
            </a:endParaRPr>
          </a:p>
        </p:txBody>
      </p:sp>
      <p:sp>
        <p:nvSpPr>
          <p:cNvPr id="30725"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spcBef>
                <a:spcPct val="0"/>
              </a:spcBef>
              <a:defRPr sz="1400">
                <a:latin typeface="Times New Roman" pitchFamily="18" charset="0"/>
                <a:ea typeface="ＭＳ Ｐゴシック" pitchFamily="50" charset="-128"/>
                <a:cs typeface="Times New Roman" pitchFamily="18" charset="0"/>
              </a:defRPr>
            </a:lvl1pPr>
          </a:lstStyle>
          <a:p>
            <a:pPr algn="ctr" fontAlgn="base">
              <a:spcAft>
                <a:spcPct val="0"/>
              </a:spcAft>
              <a:defRPr/>
            </a:pPr>
            <a:endParaRPr lang="en-US" altLang="ja-JP">
              <a:solidFill>
                <a:srgbClr val="000000"/>
              </a:solidFill>
            </a:endParaRPr>
          </a:p>
        </p:txBody>
      </p:sp>
      <p:sp>
        <p:nvSpPr>
          <p:cNvPr id="30726"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r">
              <a:spcBef>
                <a:spcPct val="0"/>
              </a:spcBef>
              <a:defRPr sz="1400">
                <a:latin typeface="Times New Roman" pitchFamily="18" charset="0"/>
                <a:ea typeface="ＭＳ Ｐゴシック" pitchFamily="50" charset="-128"/>
                <a:cs typeface="Times New Roman" pitchFamily="18" charset="0"/>
              </a:defRPr>
            </a:lvl1pPr>
          </a:lstStyle>
          <a:p>
            <a:pPr fontAlgn="base">
              <a:spcAft>
                <a:spcPct val="0"/>
              </a:spcAft>
              <a:defRPr/>
            </a:pPr>
            <a:fld id="{36251AD2-BF06-4C17-A8DB-4E8C2052EC30}" type="slidenum">
              <a:rPr lang="ja-JP" altLang="en-US">
                <a:solidFill>
                  <a:srgbClr val="000000"/>
                </a:solidFill>
              </a:rPr>
              <a:pPr fontAlgn="base">
                <a:spcAft>
                  <a:spcPct val="0"/>
                </a:spcAft>
                <a:defRPr/>
              </a:pPr>
              <a:t>‹#›</a:t>
            </a:fld>
            <a:endParaRPr lang="en-US" altLang="ja-JP">
              <a:solidFill>
                <a:srgbClr val="000000"/>
              </a:solidFill>
            </a:endParaRPr>
          </a:p>
        </p:txBody>
      </p:sp>
      <p:sp>
        <p:nvSpPr>
          <p:cNvPr id="8" name="Rectangle 6"/>
          <p:cNvSpPr>
            <a:spLocks noChangeArrowheads="1"/>
          </p:cNvSpPr>
          <p:nvPr/>
        </p:nvSpPr>
        <p:spPr bwMode="auto">
          <a:xfrm>
            <a:off x="0" y="0"/>
            <a:ext cx="9906000" cy="928670"/>
          </a:xfrm>
          <a:prstGeom prst="rect">
            <a:avLst/>
          </a:prstGeom>
          <a:gradFill rotWithShape="1">
            <a:gsLst>
              <a:gs pos="0">
                <a:schemeClr val="accent2">
                  <a:gamma/>
                  <a:shade val="46275"/>
                  <a:invGamma/>
                </a:schemeClr>
              </a:gs>
              <a:gs pos="100000">
                <a:schemeClr val="accent2"/>
              </a:gs>
            </a:gsLst>
            <a:lin ang="0" scaled="1"/>
          </a:gradFill>
          <a:ln w="9525">
            <a:noFill/>
            <a:miter lim="800000"/>
            <a:headEnd/>
            <a:tailEnd/>
          </a:ln>
          <a:effectLst/>
        </p:spPr>
        <p:txBody>
          <a:bodyPr wrap="none" anchor="ctr"/>
          <a:lstStyle/>
          <a:p>
            <a:pPr algn="ctr" fontAlgn="base">
              <a:spcBef>
                <a:spcPct val="50000"/>
              </a:spcBef>
              <a:spcAft>
                <a:spcPct val="0"/>
              </a:spcAft>
              <a:defRPr/>
            </a:pPr>
            <a:endParaRPr lang="ja-JP" altLang="en-US" sz="2800">
              <a:solidFill>
                <a:srgbClr val="000000"/>
              </a:solidFill>
              <a:latin typeface="Century" pitchFamily="18" charset="0"/>
              <a:cs typeface="Times New Roman" pitchFamily="18" charset="0"/>
            </a:endParaRPr>
          </a:p>
        </p:txBody>
      </p:sp>
    </p:spTree>
    <p:extLst>
      <p:ext uri="{BB962C8B-B14F-4D97-AF65-F5344CB8AC3E}">
        <p14:creationId xmlns:p14="http://schemas.microsoft.com/office/powerpoint/2010/main" val="391334119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08000" y="0"/>
            <a:ext cx="8915400" cy="1143000"/>
          </a:xfrm>
          <a:prstGeom prst="rect">
            <a:avLst/>
          </a:prstGeom>
          <a:noFill/>
          <a:ln w="9525">
            <a:noFill/>
            <a:miter lim="800000"/>
            <a:headEnd/>
            <a:tailEnd/>
          </a:ln>
        </p:spPr>
        <p:txBody>
          <a:bodyPr vert="horz" wrap="square" lIns="91357" tIns="45681" rIns="91357" bIns="45681" numCol="1" anchor="ctr" anchorCtr="0" compatLnSpc="1">
            <a:prstTxWarp prst="textNoShape">
              <a:avLst/>
            </a:prstTxWarp>
          </a:bodyPr>
          <a:lstStyle/>
          <a:p>
            <a:pPr lvl="0"/>
            <a:r>
              <a:rPr lang="ja-JP" altLang="en-US"/>
              <a:t>マスタ タイトルの書式設定</a:t>
            </a:r>
          </a:p>
        </p:txBody>
      </p:sp>
      <p:sp>
        <p:nvSpPr>
          <p:cNvPr id="14339"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357" tIns="45681" rIns="91357" bIns="4568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4"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l">
              <a:spcBef>
                <a:spcPct val="0"/>
              </a:spcBef>
              <a:defRPr sz="1400">
                <a:latin typeface="Times New Roman" pitchFamily="18" charset="0"/>
                <a:ea typeface="ＭＳ Ｐゴシック" pitchFamily="50" charset="-128"/>
                <a:cs typeface="Times New Roman" pitchFamily="18" charset="0"/>
              </a:defRPr>
            </a:lvl1pPr>
          </a:lstStyle>
          <a:p>
            <a:pPr fontAlgn="base">
              <a:spcAft>
                <a:spcPct val="0"/>
              </a:spcAft>
              <a:defRPr/>
            </a:pPr>
            <a:endParaRPr lang="en-US" altLang="ja-JP">
              <a:solidFill>
                <a:srgbClr val="000000"/>
              </a:solidFill>
            </a:endParaRPr>
          </a:p>
        </p:txBody>
      </p:sp>
      <p:sp>
        <p:nvSpPr>
          <p:cNvPr id="30725"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spcBef>
                <a:spcPct val="0"/>
              </a:spcBef>
              <a:defRPr sz="1400">
                <a:latin typeface="Times New Roman" pitchFamily="18" charset="0"/>
                <a:ea typeface="ＭＳ Ｐゴシック" pitchFamily="50" charset="-128"/>
                <a:cs typeface="Times New Roman" pitchFamily="18" charset="0"/>
              </a:defRPr>
            </a:lvl1pPr>
          </a:lstStyle>
          <a:p>
            <a:pPr algn="ctr" fontAlgn="base">
              <a:spcAft>
                <a:spcPct val="0"/>
              </a:spcAft>
              <a:defRPr/>
            </a:pPr>
            <a:endParaRPr lang="en-US" altLang="ja-JP">
              <a:solidFill>
                <a:srgbClr val="000000"/>
              </a:solidFill>
            </a:endParaRPr>
          </a:p>
        </p:txBody>
      </p:sp>
      <p:sp>
        <p:nvSpPr>
          <p:cNvPr id="30726"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r">
              <a:spcBef>
                <a:spcPct val="0"/>
              </a:spcBef>
              <a:defRPr sz="1400">
                <a:latin typeface="Times New Roman" pitchFamily="18" charset="0"/>
                <a:ea typeface="ＭＳ Ｐゴシック" pitchFamily="50" charset="-128"/>
                <a:cs typeface="Times New Roman" pitchFamily="18" charset="0"/>
              </a:defRPr>
            </a:lvl1pPr>
          </a:lstStyle>
          <a:p>
            <a:pPr fontAlgn="base">
              <a:spcAft>
                <a:spcPct val="0"/>
              </a:spcAft>
              <a:defRPr/>
            </a:pPr>
            <a:fld id="{36251AD2-BF06-4C17-A8DB-4E8C2052EC30}" type="slidenum">
              <a:rPr lang="ja-JP" altLang="en-US">
                <a:solidFill>
                  <a:srgbClr val="000000"/>
                </a:solidFill>
              </a:rPr>
              <a:pPr fontAlgn="base">
                <a:spcAft>
                  <a:spcPct val="0"/>
                </a:spcAft>
                <a:defRPr/>
              </a:pPr>
              <a:t>‹#›</a:t>
            </a:fld>
            <a:endParaRPr lang="en-US" altLang="ja-JP">
              <a:solidFill>
                <a:srgbClr val="000000"/>
              </a:solidFill>
            </a:endParaRPr>
          </a:p>
        </p:txBody>
      </p:sp>
      <p:sp>
        <p:nvSpPr>
          <p:cNvPr id="8" name="Rectangle 6"/>
          <p:cNvSpPr>
            <a:spLocks noChangeArrowheads="1"/>
          </p:cNvSpPr>
          <p:nvPr/>
        </p:nvSpPr>
        <p:spPr bwMode="auto">
          <a:xfrm>
            <a:off x="0" y="0"/>
            <a:ext cx="9906000" cy="928670"/>
          </a:xfrm>
          <a:prstGeom prst="rect">
            <a:avLst/>
          </a:prstGeom>
          <a:gradFill rotWithShape="1">
            <a:gsLst>
              <a:gs pos="0">
                <a:schemeClr val="accent2">
                  <a:gamma/>
                  <a:shade val="46275"/>
                  <a:invGamma/>
                </a:schemeClr>
              </a:gs>
              <a:gs pos="100000">
                <a:schemeClr val="accent2"/>
              </a:gs>
            </a:gsLst>
            <a:lin ang="0" scaled="1"/>
          </a:gradFill>
          <a:ln w="9525">
            <a:noFill/>
            <a:miter lim="800000"/>
            <a:headEnd/>
            <a:tailEnd/>
          </a:ln>
          <a:effectLst/>
        </p:spPr>
        <p:txBody>
          <a:bodyPr wrap="none" anchor="ctr"/>
          <a:lstStyle/>
          <a:p>
            <a:pPr algn="ctr" fontAlgn="base">
              <a:spcBef>
                <a:spcPct val="50000"/>
              </a:spcBef>
              <a:spcAft>
                <a:spcPct val="0"/>
              </a:spcAft>
              <a:defRPr/>
            </a:pPr>
            <a:endParaRPr lang="ja-JP" altLang="en-US" sz="2800">
              <a:solidFill>
                <a:srgbClr val="000000"/>
              </a:solidFill>
              <a:latin typeface="Century" pitchFamily="18" charset="0"/>
              <a:cs typeface="Times New Roman" pitchFamily="18" charset="0"/>
            </a:endParaRPr>
          </a:p>
        </p:txBody>
      </p:sp>
    </p:spTree>
    <p:extLst>
      <p:ext uri="{BB962C8B-B14F-4D97-AF65-F5344CB8AC3E}">
        <p14:creationId xmlns:p14="http://schemas.microsoft.com/office/powerpoint/2010/main" val="522817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08000" y="0"/>
            <a:ext cx="8915400" cy="1143000"/>
          </a:xfrm>
          <a:prstGeom prst="rect">
            <a:avLst/>
          </a:prstGeom>
          <a:noFill/>
          <a:ln w="9525">
            <a:noFill/>
            <a:miter lim="800000"/>
            <a:headEnd/>
            <a:tailEnd/>
          </a:ln>
        </p:spPr>
        <p:txBody>
          <a:bodyPr vert="horz" wrap="square" lIns="91357" tIns="45681" rIns="91357" bIns="45681" numCol="1" anchor="ctr" anchorCtr="0" compatLnSpc="1">
            <a:prstTxWarp prst="textNoShape">
              <a:avLst/>
            </a:prstTxWarp>
          </a:bodyPr>
          <a:lstStyle/>
          <a:p>
            <a:pPr lvl="0"/>
            <a:r>
              <a:rPr lang="ja-JP" altLang="en-US"/>
              <a:t>マスタ タイトルの書式設定</a:t>
            </a:r>
          </a:p>
        </p:txBody>
      </p:sp>
      <p:sp>
        <p:nvSpPr>
          <p:cNvPr id="14339"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357" tIns="45681" rIns="91357" bIns="4568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4"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l">
              <a:spcBef>
                <a:spcPct val="0"/>
              </a:spcBef>
              <a:defRPr sz="1400">
                <a:latin typeface="Times New Roman" pitchFamily="18" charset="0"/>
                <a:ea typeface="ＭＳ Ｐゴシック" pitchFamily="50" charset="-128"/>
                <a:cs typeface="Times New Roman" pitchFamily="18" charset="0"/>
              </a:defRPr>
            </a:lvl1pPr>
          </a:lstStyle>
          <a:p>
            <a:pPr fontAlgn="base">
              <a:spcAft>
                <a:spcPct val="0"/>
              </a:spcAft>
              <a:defRPr/>
            </a:pPr>
            <a:endParaRPr lang="en-US" altLang="ja-JP">
              <a:solidFill>
                <a:srgbClr val="000000"/>
              </a:solidFill>
            </a:endParaRPr>
          </a:p>
        </p:txBody>
      </p:sp>
      <p:sp>
        <p:nvSpPr>
          <p:cNvPr id="30725"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spcBef>
                <a:spcPct val="0"/>
              </a:spcBef>
              <a:defRPr sz="1400">
                <a:latin typeface="Times New Roman" pitchFamily="18" charset="0"/>
                <a:ea typeface="ＭＳ Ｐゴシック" pitchFamily="50" charset="-128"/>
                <a:cs typeface="Times New Roman" pitchFamily="18" charset="0"/>
              </a:defRPr>
            </a:lvl1pPr>
          </a:lstStyle>
          <a:p>
            <a:pPr algn="ctr" fontAlgn="base">
              <a:spcAft>
                <a:spcPct val="0"/>
              </a:spcAft>
              <a:defRPr/>
            </a:pPr>
            <a:endParaRPr lang="en-US" altLang="ja-JP">
              <a:solidFill>
                <a:srgbClr val="000000"/>
              </a:solidFill>
            </a:endParaRPr>
          </a:p>
        </p:txBody>
      </p:sp>
      <p:sp>
        <p:nvSpPr>
          <p:cNvPr id="30726"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r">
              <a:spcBef>
                <a:spcPct val="0"/>
              </a:spcBef>
              <a:defRPr sz="1400">
                <a:latin typeface="Times New Roman" pitchFamily="18" charset="0"/>
                <a:ea typeface="ＭＳ Ｐゴシック" pitchFamily="50" charset="-128"/>
                <a:cs typeface="Times New Roman" pitchFamily="18" charset="0"/>
              </a:defRPr>
            </a:lvl1pPr>
          </a:lstStyle>
          <a:p>
            <a:pPr fontAlgn="base">
              <a:spcAft>
                <a:spcPct val="0"/>
              </a:spcAft>
              <a:defRPr/>
            </a:pPr>
            <a:fld id="{36251AD2-BF06-4C17-A8DB-4E8C2052EC30}" type="slidenum">
              <a:rPr lang="ja-JP" altLang="en-US">
                <a:solidFill>
                  <a:srgbClr val="000000"/>
                </a:solidFill>
              </a:rPr>
              <a:pPr fontAlgn="base">
                <a:spcAft>
                  <a:spcPct val="0"/>
                </a:spcAft>
                <a:defRPr/>
              </a:pPr>
              <a:t>‹#›</a:t>
            </a:fld>
            <a:endParaRPr lang="en-US" altLang="ja-JP">
              <a:solidFill>
                <a:srgbClr val="000000"/>
              </a:solidFill>
            </a:endParaRPr>
          </a:p>
        </p:txBody>
      </p:sp>
      <p:sp>
        <p:nvSpPr>
          <p:cNvPr id="8" name="Rectangle 6"/>
          <p:cNvSpPr>
            <a:spLocks noChangeArrowheads="1"/>
          </p:cNvSpPr>
          <p:nvPr/>
        </p:nvSpPr>
        <p:spPr bwMode="auto">
          <a:xfrm>
            <a:off x="0" y="0"/>
            <a:ext cx="9906000" cy="928670"/>
          </a:xfrm>
          <a:prstGeom prst="rect">
            <a:avLst/>
          </a:prstGeom>
          <a:gradFill rotWithShape="1">
            <a:gsLst>
              <a:gs pos="0">
                <a:schemeClr val="accent2">
                  <a:gamma/>
                  <a:shade val="46275"/>
                  <a:invGamma/>
                </a:schemeClr>
              </a:gs>
              <a:gs pos="100000">
                <a:schemeClr val="accent2"/>
              </a:gs>
            </a:gsLst>
            <a:lin ang="0" scaled="1"/>
          </a:gradFill>
          <a:ln w="9525">
            <a:noFill/>
            <a:miter lim="800000"/>
            <a:headEnd/>
            <a:tailEnd/>
          </a:ln>
          <a:effectLst/>
        </p:spPr>
        <p:txBody>
          <a:bodyPr wrap="none" anchor="ctr"/>
          <a:lstStyle/>
          <a:p>
            <a:pPr algn="ctr" fontAlgn="base">
              <a:spcBef>
                <a:spcPct val="50000"/>
              </a:spcBef>
              <a:spcAft>
                <a:spcPct val="0"/>
              </a:spcAft>
              <a:defRPr/>
            </a:pPr>
            <a:endParaRPr lang="ja-JP" altLang="en-US" sz="2800">
              <a:solidFill>
                <a:srgbClr val="000000"/>
              </a:solidFill>
              <a:latin typeface="Century" pitchFamily="18" charset="0"/>
              <a:cs typeface="Times New Roman" pitchFamily="18" charset="0"/>
            </a:endParaRPr>
          </a:p>
        </p:txBody>
      </p:sp>
    </p:spTree>
    <p:extLst>
      <p:ext uri="{BB962C8B-B14F-4D97-AF65-F5344CB8AC3E}">
        <p14:creationId xmlns:p14="http://schemas.microsoft.com/office/powerpoint/2010/main" val="410192332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08000" y="0"/>
            <a:ext cx="8915400" cy="1143000"/>
          </a:xfrm>
          <a:prstGeom prst="rect">
            <a:avLst/>
          </a:prstGeom>
          <a:noFill/>
          <a:ln w="9525">
            <a:noFill/>
            <a:miter lim="800000"/>
            <a:headEnd/>
            <a:tailEnd/>
          </a:ln>
        </p:spPr>
        <p:txBody>
          <a:bodyPr vert="horz" wrap="square" lIns="91357" tIns="45681" rIns="91357" bIns="45681" numCol="1" anchor="ctr" anchorCtr="0" compatLnSpc="1">
            <a:prstTxWarp prst="textNoShape">
              <a:avLst/>
            </a:prstTxWarp>
          </a:bodyPr>
          <a:lstStyle/>
          <a:p>
            <a:pPr lvl="0"/>
            <a:r>
              <a:rPr lang="ja-JP" altLang="en-US"/>
              <a:t>マスタ タイトルの書式設定</a:t>
            </a:r>
          </a:p>
        </p:txBody>
      </p:sp>
      <p:sp>
        <p:nvSpPr>
          <p:cNvPr id="14339"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357" tIns="45681" rIns="91357" bIns="4568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4"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l">
              <a:spcBef>
                <a:spcPct val="0"/>
              </a:spcBef>
              <a:defRPr sz="1400">
                <a:latin typeface="Times New Roman" pitchFamily="18" charset="0"/>
                <a:ea typeface="ＭＳ Ｐゴシック" pitchFamily="50" charset="-128"/>
                <a:cs typeface="Times New Roman" pitchFamily="18" charset="0"/>
              </a:defRPr>
            </a:lvl1pPr>
          </a:lstStyle>
          <a:p>
            <a:pPr>
              <a:defRPr/>
            </a:pPr>
            <a:endParaRPr lang="en-US" altLang="ja-JP" dirty="0"/>
          </a:p>
        </p:txBody>
      </p:sp>
      <p:sp>
        <p:nvSpPr>
          <p:cNvPr id="30725"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spcBef>
                <a:spcPct val="0"/>
              </a:spcBef>
              <a:defRPr sz="1400">
                <a:latin typeface="Times New Roman" pitchFamily="18" charset="0"/>
                <a:ea typeface="ＭＳ Ｐゴシック" pitchFamily="50" charset="-128"/>
                <a:cs typeface="Times New Roman" pitchFamily="18" charset="0"/>
              </a:defRPr>
            </a:lvl1pPr>
          </a:lstStyle>
          <a:p>
            <a:pPr>
              <a:defRPr/>
            </a:pPr>
            <a:endParaRPr lang="en-US" altLang="ja-JP" dirty="0"/>
          </a:p>
        </p:txBody>
      </p:sp>
      <p:sp>
        <p:nvSpPr>
          <p:cNvPr id="30726"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r">
              <a:spcBef>
                <a:spcPct val="0"/>
              </a:spcBef>
              <a:defRPr sz="1400">
                <a:latin typeface="Times New Roman" pitchFamily="18" charset="0"/>
                <a:ea typeface="ＭＳ Ｐゴシック" pitchFamily="50" charset="-128"/>
                <a:cs typeface="Times New Roman" pitchFamily="18" charset="0"/>
              </a:defRPr>
            </a:lvl1pPr>
          </a:lstStyle>
          <a:p>
            <a:pPr>
              <a:defRPr/>
            </a:pPr>
            <a:fld id="{36251AD2-BF06-4C17-A8DB-4E8C2052EC30}" type="slidenum">
              <a:rPr lang="ja-JP" altLang="en-US"/>
              <a:pPr>
                <a:defRPr/>
              </a:pPr>
              <a:t>‹#›</a:t>
            </a:fld>
            <a:endParaRPr lang="en-US" altLang="ja-JP" dirty="0"/>
          </a:p>
        </p:txBody>
      </p:sp>
      <p:sp>
        <p:nvSpPr>
          <p:cNvPr id="8" name="Rectangle 6"/>
          <p:cNvSpPr>
            <a:spLocks noChangeArrowheads="1"/>
          </p:cNvSpPr>
          <p:nvPr userDrawn="1"/>
        </p:nvSpPr>
        <p:spPr bwMode="auto">
          <a:xfrm>
            <a:off x="0" y="0"/>
            <a:ext cx="9906000" cy="928670"/>
          </a:xfrm>
          <a:prstGeom prst="rect">
            <a:avLst/>
          </a:prstGeom>
          <a:gradFill rotWithShape="1">
            <a:gsLst>
              <a:gs pos="0">
                <a:schemeClr val="accent2">
                  <a:gamma/>
                  <a:shade val="46275"/>
                  <a:invGamma/>
                </a:schemeClr>
              </a:gs>
              <a:gs pos="100000">
                <a:schemeClr val="accent2"/>
              </a:gs>
            </a:gsLst>
            <a:lin ang="0" scaled="1"/>
          </a:gradFill>
          <a:ln w="9525">
            <a:noFill/>
            <a:miter lim="800000"/>
            <a:headEnd/>
            <a:tailEnd/>
          </a:ln>
          <a:effectLst/>
        </p:spPr>
        <p:txBody>
          <a:bodyPr wrap="none" anchor="ctr"/>
          <a:lstStyle/>
          <a:p>
            <a:pPr>
              <a:defRPr/>
            </a:pPr>
            <a:endParaRPr lang="ja-JP" altLang="en-US" dirty="0">
              <a:cs typeface="Times New Roman" pitchFamily="18" charset="0"/>
            </a:endParaRPr>
          </a:p>
        </p:txBody>
      </p:sp>
    </p:spTree>
    <p:extLst>
      <p:ext uri="{BB962C8B-B14F-4D97-AF65-F5344CB8AC3E}">
        <p14:creationId xmlns:p14="http://schemas.microsoft.com/office/powerpoint/2010/main" val="177084308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sbj.or.jp/about/about_outline.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8C29E89E-1CAE-4AA4-B6B7-296EE3C7B453}"/>
              </a:ext>
            </a:extLst>
          </p:cNvPr>
          <p:cNvSpPr>
            <a:spLocks noChangeArrowheads="1"/>
          </p:cNvSpPr>
          <p:nvPr/>
        </p:nvSpPr>
        <p:spPr bwMode="auto">
          <a:xfrm>
            <a:off x="15552" y="1268760"/>
            <a:ext cx="9906000" cy="3456384"/>
          </a:xfrm>
          <a:prstGeom prst="rect">
            <a:avLst/>
          </a:prstGeom>
          <a:gradFill rotWithShape="1">
            <a:gsLst>
              <a:gs pos="0">
                <a:srgbClr val="333399">
                  <a:gamma/>
                  <a:shade val="46275"/>
                  <a:invGamma/>
                </a:srgbClr>
              </a:gs>
              <a:gs pos="100000">
                <a:srgbClr val="333399"/>
              </a:gs>
            </a:gsLst>
            <a:lin ang="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cs typeface="Times New Roman" pitchFamily="18" charset="0"/>
            </a:endParaRPr>
          </a:p>
        </p:txBody>
      </p:sp>
      <p:sp>
        <p:nvSpPr>
          <p:cNvPr id="6" name="正方形/長方形 5">
            <a:extLst>
              <a:ext uri="{FF2B5EF4-FFF2-40B4-BE49-F238E27FC236}">
                <a16:creationId xmlns:a16="http://schemas.microsoft.com/office/drawing/2014/main" id="{2984985C-73BD-44F9-876B-BF7335EDE343}"/>
              </a:ext>
            </a:extLst>
          </p:cNvPr>
          <p:cNvSpPr/>
          <p:nvPr/>
        </p:nvSpPr>
        <p:spPr>
          <a:xfrm>
            <a:off x="848544" y="5157192"/>
            <a:ext cx="8136904" cy="954107"/>
          </a:xfrm>
          <a:prstGeom prst="rect">
            <a:avLst/>
          </a:prstGeom>
        </p:spPr>
        <p:txBody>
          <a:bodyPr wrap="square">
            <a:spAutoFit/>
          </a:bodyPr>
          <a:lstStyle/>
          <a:p>
            <a:pPr algn="ctr"/>
            <a:r>
              <a:rPr lang="en-US" altLang="ja-JP" sz="2800" dirty="0"/>
              <a:t>2018</a:t>
            </a:r>
            <a:r>
              <a:rPr lang="ja-JP" altLang="en-US" sz="2800" dirty="0"/>
              <a:t>年</a:t>
            </a:r>
            <a:r>
              <a:rPr lang="en-US" altLang="ja-JP" sz="2800" dirty="0"/>
              <a:t>12</a:t>
            </a:r>
            <a:r>
              <a:rPr lang="ja-JP" altLang="en-US" sz="2800" dirty="0"/>
              <a:t>月</a:t>
            </a:r>
            <a:r>
              <a:rPr lang="en-US" altLang="ja-JP" sz="2800" dirty="0"/>
              <a:t>5</a:t>
            </a:r>
            <a:r>
              <a:rPr lang="ja-JP" altLang="en-US" sz="2800" dirty="0"/>
              <a:t>日（水）</a:t>
            </a:r>
            <a:r>
              <a:rPr lang="en-US" altLang="ja-JP" sz="2800" dirty="0"/>
              <a:t>13:00</a:t>
            </a:r>
          </a:p>
          <a:p>
            <a:pPr algn="ctr"/>
            <a:r>
              <a:rPr lang="ja-JP" altLang="en-US" sz="2800" dirty="0"/>
              <a:t>東京大学本郷キャンパス　山上会館二階大会議室</a:t>
            </a:r>
            <a:endParaRPr lang="en-US" altLang="ja-JP" sz="2800" dirty="0"/>
          </a:p>
        </p:txBody>
      </p:sp>
      <p:pic>
        <p:nvPicPr>
          <p:cNvPr id="2" name="図 1">
            <a:extLst>
              <a:ext uri="{FF2B5EF4-FFF2-40B4-BE49-F238E27FC236}">
                <a16:creationId xmlns:a16="http://schemas.microsoft.com/office/drawing/2014/main" id="{36F5AD19-3D70-436C-A486-526BFFE3A9FD}"/>
              </a:ext>
            </a:extLst>
          </p:cNvPr>
          <p:cNvPicPr>
            <a:picLocks noChangeAspect="1"/>
          </p:cNvPicPr>
          <p:nvPr/>
        </p:nvPicPr>
        <p:blipFill>
          <a:blip r:embed="rId3"/>
          <a:stretch>
            <a:fillRect/>
          </a:stretch>
        </p:blipFill>
        <p:spPr>
          <a:xfrm>
            <a:off x="0" y="33561"/>
            <a:ext cx="3886200" cy="1019175"/>
          </a:xfrm>
          <a:prstGeom prst="rect">
            <a:avLst/>
          </a:prstGeom>
        </p:spPr>
      </p:pic>
      <p:sp>
        <p:nvSpPr>
          <p:cNvPr id="9" name="Rectangle 6">
            <a:extLst>
              <a:ext uri="{FF2B5EF4-FFF2-40B4-BE49-F238E27FC236}">
                <a16:creationId xmlns:a16="http://schemas.microsoft.com/office/drawing/2014/main" id="{6C1FE8B5-BB07-48A4-A174-87A2A9DF41D6}"/>
              </a:ext>
            </a:extLst>
          </p:cNvPr>
          <p:cNvSpPr>
            <a:spLocks noChangeArrowheads="1"/>
          </p:cNvSpPr>
          <p:nvPr/>
        </p:nvSpPr>
        <p:spPr bwMode="auto">
          <a:xfrm>
            <a:off x="0" y="1628800"/>
            <a:ext cx="9906000" cy="2952328"/>
          </a:xfrm>
          <a:prstGeom prst="rect">
            <a:avLst/>
          </a:prstGeom>
          <a:noFill/>
          <a:ln w="9525">
            <a:noFill/>
            <a:miter lim="800000"/>
            <a:headEnd/>
            <a:tailEnd/>
          </a:ln>
          <a:effectLst/>
        </p:spPr>
        <p:txBody>
          <a:bodyPr wrap="none" anchor="ctr"/>
          <a:lstStyle/>
          <a:p>
            <a:pPr algn="ctr" fontAlgn="base">
              <a:lnSpc>
                <a:spcPts val="1400"/>
              </a:lnSpc>
              <a:spcBef>
                <a:spcPct val="50000"/>
              </a:spcBef>
              <a:spcAft>
                <a:spcPct val="0"/>
              </a:spcAft>
              <a:defRPr/>
            </a:pPr>
            <a:r>
              <a:rPr lang="ja-JP" altLang="en-US" sz="4000" dirty="0">
                <a:solidFill>
                  <a:srgbClr val="FFFFFF"/>
                </a:solidFill>
                <a:effectLst>
                  <a:glow rad="228600">
                    <a:srgbClr val="2D2D8A">
                      <a:satMod val="175000"/>
                      <a:alpha val="40000"/>
                    </a:srgbClr>
                  </a:glow>
                </a:effectLst>
                <a:latin typeface="Times New Roman" pitchFamily="18" charset="0"/>
                <a:cs typeface="Times New Roman" pitchFamily="18" charset="0"/>
              </a:rPr>
              <a:t>日本生物工学会</a:t>
            </a:r>
            <a:endParaRPr lang="en-US" altLang="ja-JP" sz="4000" dirty="0">
              <a:solidFill>
                <a:srgbClr val="FFFFFF"/>
              </a:solidFill>
              <a:effectLst>
                <a:glow rad="228600">
                  <a:srgbClr val="2D2D8A">
                    <a:satMod val="175000"/>
                    <a:alpha val="40000"/>
                  </a:srgbClr>
                </a:glow>
              </a:effectLst>
              <a:latin typeface="Times New Roman" pitchFamily="18" charset="0"/>
              <a:cs typeface="Times New Roman" pitchFamily="18" charset="0"/>
            </a:endParaRPr>
          </a:p>
          <a:p>
            <a:pPr algn="ctr" fontAlgn="base">
              <a:lnSpc>
                <a:spcPts val="1400"/>
              </a:lnSpc>
              <a:spcBef>
                <a:spcPct val="50000"/>
              </a:spcBef>
              <a:spcAft>
                <a:spcPct val="0"/>
              </a:spcAft>
              <a:defRPr/>
            </a:pPr>
            <a:endParaRPr lang="en-US" altLang="ja-JP" sz="4000" dirty="0">
              <a:solidFill>
                <a:srgbClr val="FFFFFF"/>
              </a:solidFill>
              <a:effectLst>
                <a:glow rad="228600">
                  <a:srgbClr val="2D2D8A">
                    <a:satMod val="175000"/>
                    <a:alpha val="40000"/>
                  </a:srgbClr>
                </a:glow>
              </a:effectLst>
              <a:latin typeface="Times New Roman" pitchFamily="18" charset="0"/>
              <a:cs typeface="Times New Roman" pitchFamily="18" charset="0"/>
            </a:endParaRPr>
          </a:p>
          <a:p>
            <a:pPr algn="ctr" fontAlgn="base">
              <a:lnSpc>
                <a:spcPts val="1400"/>
              </a:lnSpc>
              <a:spcBef>
                <a:spcPct val="50000"/>
              </a:spcBef>
              <a:spcAft>
                <a:spcPct val="0"/>
              </a:spcAft>
              <a:defRPr/>
            </a:pPr>
            <a:r>
              <a:rPr lang="ja-JP" altLang="en-US" sz="4000" dirty="0">
                <a:solidFill>
                  <a:srgbClr val="FFFFFF"/>
                </a:solidFill>
                <a:effectLst>
                  <a:glow rad="228600">
                    <a:srgbClr val="2D2D8A">
                      <a:satMod val="175000"/>
                      <a:alpha val="40000"/>
                    </a:srgbClr>
                  </a:glow>
                </a:effectLst>
                <a:latin typeface="Times New Roman" pitchFamily="18" charset="0"/>
                <a:cs typeface="Times New Roman" pitchFamily="18" charset="0"/>
              </a:rPr>
              <a:t>バイオインフォマティクス相談部会</a:t>
            </a:r>
            <a:endParaRPr lang="en-US" altLang="ja-JP" sz="4000" dirty="0">
              <a:solidFill>
                <a:srgbClr val="FFFFFF"/>
              </a:solidFill>
              <a:effectLst>
                <a:glow rad="228600">
                  <a:srgbClr val="2D2D8A">
                    <a:satMod val="175000"/>
                    <a:alpha val="40000"/>
                  </a:srgbClr>
                </a:glow>
              </a:effectLst>
              <a:latin typeface="Times New Roman" pitchFamily="18" charset="0"/>
              <a:cs typeface="Times New Roman" pitchFamily="18" charset="0"/>
            </a:endParaRPr>
          </a:p>
          <a:p>
            <a:pPr algn="ctr" fontAlgn="base">
              <a:lnSpc>
                <a:spcPts val="1400"/>
              </a:lnSpc>
              <a:spcBef>
                <a:spcPct val="50000"/>
              </a:spcBef>
              <a:spcAft>
                <a:spcPct val="0"/>
              </a:spcAft>
              <a:defRPr/>
            </a:pPr>
            <a:endParaRPr lang="en-US" altLang="ja-JP" sz="4000" dirty="0">
              <a:solidFill>
                <a:srgbClr val="FFFFFF"/>
              </a:solidFill>
              <a:effectLst>
                <a:glow rad="228600">
                  <a:srgbClr val="2D2D8A">
                    <a:satMod val="175000"/>
                    <a:alpha val="40000"/>
                  </a:srgbClr>
                </a:glow>
              </a:effectLst>
              <a:latin typeface="Times New Roman" pitchFamily="18" charset="0"/>
              <a:cs typeface="Times New Roman" pitchFamily="18" charset="0"/>
            </a:endParaRPr>
          </a:p>
          <a:p>
            <a:pPr algn="ctr" fontAlgn="base">
              <a:lnSpc>
                <a:spcPts val="1400"/>
              </a:lnSpc>
              <a:spcBef>
                <a:spcPct val="50000"/>
              </a:spcBef>
              <a:spcAft>
                <a:spcPct val="0"/>
              </a:spcAft>
              <a:defRPr/>
            </a:pPr>
            <a:r>
              <a:rPr lang="ja-JP" altLang="en-US" sz="4000" dirty="0">
                <a:solidFill>
                  <a:srgbClr val="FFFFFF"/>
                </a:solidFill>
                <a:effectLst>
                  <a:glow rad="228600">
                    <a:srgbClr val="2D2D8A">
                      <a:satMod val="175000"/>
                      <a:alpha val="40000"/>
                    </a:srgbClr>
                  </a:glow>
                </a:effectLst>
                <a:latin typeface="Times New Roman" pitchFamily="18" charset="0"/>
                <a:cs typeface="Times New Roman" pitchFamily="18" charset="0"/>
              </a:rPr>
              <a:t>第二回講演会</a:t>
            </a:r>
          </a:p>
        </p:txBody>
      </p:sp>
    </p:spTree>
    <p:extLst>
      <p:ext uri="{BB962C8B-B14F-4D97-AF65-F5344CB8AC3E}">
        <p14:creationId xmlns:p14="http://schemas.microsoft.com/office/powerpoint/2010/main" val="3548566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sbj.or.jp/wp-content/uploads/file/division/bioinfo/bioninfo_2017_2.jpg">
            <a:extLst>
              <a:ext uri="{FF2B5EF4-FFF2-40B4-BE49-F238E27FC236}">
                <a16:creationId xmlns:a16="http://schemas.microsoft.com/office/drawing/2014/main" id="{B744D17B-6B44-4215-AD19-89E87A373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372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sbj.or.jp/wp-content/uploads/file/division/bioinfo/sbj_bioinfo_consulting.jpg">
            <a:extLst>
              <a:ext uri="{FF2B5EF4-FFF2-40B4-BE49-F238E27FC236}">
                <a16:creationId xmlns:a16="http://schemas.microsoft.com/office/drawing/2014/main" id="{6E18F750-CF1A-4F7B-A48F-E8B609492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369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F929642-9CDE-49FC-8F1D-BC64605B8613}"/>
              </a:ext>
            </a:extLst>
          </p:cNvPr>
          <p:cNvSpPr>
            <a:spLocks noChangeArrowheads="1"/>
          </p:cNvSpPr>
          <p:nvPr/>
        </p:nvSpPr>
        <p:spPr bwMode="auto">
          <a:xfrm>
            <a:off x="0" y="0"/>
            <a:ext cx="9906000" cy="836712"/>
          </a:xfrm>
          <a:prstGeom prst="rect">
            <a:avLst/>
          </a:prstGeom>
          <a:gradFill rotWithShape="1">
            <a:gsLst>
              <a:gs pos="0">
                <a:srgbClr val="333399">
                  <a:gamma/>
                  <a:shade val="46275"/>
                  <a:invGamma/>
                </a:srgbClr>
              </a:gs>
              <a:gs pos="100000">
                <a:srgbClr val="333399"/>
              </a:gs>
            </a:gsLst>
            <a:lin ang="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cs typeface="Times New Roman" pitchFamily="18" charset="0"/>
            </a:endParaRPr>
          </a:p>
        </p:txBody>
      </p:sp>
      <p:sp>
        <p:nvSpPr>
          <p:cNvPr id="2" name="正方形/長方形 1">
            <a:extLst>
              <a:ext uri="{FF2B5EF4-FFF2-40B4-BE49-F238E27FC236}">
                <a16:creationId xmlns:a16="http://schemas.microsoft.com/office/drawing/2014/main" id="{0E8E1A7A-CE0D-4CCA-8967-92E4936C2FFB}"/>
              </a:ext>
            </a:extLst>
          </p:cNvPr>
          <p:cNvSpPr/>
          <p:nvPr/>
        </p:nvSpPr>
        <p:spPr>
          <a:xfrm>
            <a:off x="365614" y="1770671"/>
            <a:ext cx="8619834" cy="3523913"/>
          </a:xfrm>
          <a:prstGeom prst="rect">
            <a:avLst/>
          </a:prstGeom>
        </p:spPr>
        <p:txBody>
          <a:bodyPr wrap="square">
            <a:spAutoFit/>
          </a:bodyPr>
          <a:lstStyle/>
          <a:p>
            <a:pPr>
              <a:lnSpc>
                <a:spcPts val="2700"/>
              </a:lnSpc>
            </a:pPr>
            <a:r>
              <a:rPr lang="en-US" altLang="ja-JP" sz="2000" dirty="0"/>
              <a:t>13:00 - 13:10</a:t>
            </a:r>
            <a:r>
              <a:rPr lang="ja-JP" altLang="en-US" sz="2000" dirty="0"/>
              <a:t>　　開会の挨拶　堀之内貴明　（理化学研究所）</a:t>
            </a:r>
            <a:endParaRPr lang="en-US" altLang="ja-JP" sz="2000" dirty="0"/>
          </a:p>
          <a:p>
            <a:pPr>
              <a:lnSpc>
                <a:spcPts val="2700"/>
              </a:lnSpc>
            </a:pPr>
            <a:r>
              <a:rPr lang="en-US" altLang="ja-JP" sz="2000" dirty="0"/>
              <a:t>13:10 - 13:40</a:t>
            </a:r>
            <a:r>
              <a:rPr lang="ja-JP" altLang="en-US" sz="2000" dirty="0"/>
              <a:t>　　講演</a:t>
            </a:r>
            <a:r>
              <a:rPr lang="en-US" altLang="ja-JP" sz="2000" dirty="0"/>
              <a:t>1:</a:t>
            </a:r>
            <a:r>
              <a:rPr lang="ja-JP" altLang="en-US" sz="2000" dirty="0"/>
              <a:t>　</a:t>
            </a:r>
            <a:r>
              <a:rPr lang="zh-CN" altLang="en-US" sz="2000" dirty="0"/>
              <a:t>鈴木市郎</a:t>
            </a:r>
            <a:r>
              <a:rPr lang="ja-JP" altLang="en-US" sz="2000" dirty="0"/>
              <a:t> </a:t>
            </a:r>
            <a:r>
              <a:rPr lang="zh-CN" altLang="en-US" sz="2000" dirty="0"/>
              <a:t>先生 （横浜国立大学） </a:t>
            </a:r>
            <a:endParaRPr lang="en-US" altLang="zh-CN" sz="2000" dirty="0"/>
          </a:p>
          <a:p>
            <a:pPr>
              <a:lnSpc>
                <a:spcPts val="2700"/>
              </a:lnSpc>
            </a:pPr>
            <a:r>
              <a:rPr lang="en-US" altLang="ja-JP" sz="2000" dirty="0"/>
              <a:t>13:40 - 14:10</a:t>
            </a:r>
            <a:r>
              <a:rPr lang="ja-JP" altLang="en-US" sz="2000" dirty="0"/>
              <a:t>　　講演</a:t>
            </a:r>
            <a:r>
              <a:rPr lang="en-US" altLang="ja-JP" sz="2000" dirty="0"/>
              <a:t>2:</a:t>
            </a:r>
            <a:r>
              <a:rPr lang="ja-JP" altLang="en-US" sz="2000" dirty="0"/>
              <a:t>　</a:t>
            </a:r>
            <a:r>
              <a:rPr lang="zh-CN" altLang="en-US" sz="2000" dirty="0"/>
              <a:t>平岡聡史 先生 （</a:t>
            </a:r>
            <a:r>
              <a:rPr lang="zh-TW" altLang="en-US" sz="2000" dirty="0"/>
              <a:t>海洋研究開発機構</a:t>
            </a:r>
            <a:r>
              <a:rPr lang="zh-CN" altLang="en-US" sz="2000" dirty="0"/>
              <a:t>） </a:t>
            </a:r>
            <a:endParaRPr lang="en-US" altLang="zh-CN" sz="2000" dirty="0"/>
          </a:p>
          <a:p>
            <a:pPr>
              <a:lnSpc>
                <a:spcPts val="2700"/>
              </a:lnSpc>
            </a:pPr>
            <a:r>
              <a:rPr lang="en-US" altLang="ja-JP" sz="2000" dirty="0"/>
              <a:t>14:10 - 14:40</a:t>
            </a:r>
            <a:r>
              <a:rPr lang="ja-JP" altLang="en-US" sz="2000" dirty="0"/>
              <a:t>　　講演</a:t>
            </a:r>
            <a:r>
              <a:rPr lang="en-US" altLang="ja-JP" sz="2000" dirty="0"/>
              <a:t>3:</a:t>
            </a:r>
            <a:r>
              <a:rPr lang="ja-JP" altLang="en-US" sz="2000" dirty="0"/>
              <a:t>　</a:t>
            </a:r>
            <a:r>
              <a:rPr lang="zh-CN" altLang="en-US" sz="2000" dirty="0"/>
              <a:t>森宙史 先生 （</a:t>
            </a:r>
            <a:r>
              <a:rPr lang="ja-JP" altLang="en-US" sz="2000" dirty="0"/>
              <a:t>国立遺伝学研究所</a:t>
            </a:r>
            <a:r>
              <a:rPr lang="zh-CN" altLang="en-US" sz="2000" dirty="0"/>
              <a:t>） </a:t>
            </a:r>
            <a:endParaRPr lang="en-US" altLang="zh-CN" sz="2000" dirty="0"/>
          </a:p>
          <a:p>
            <a:pPr>
              <a:lnSpc>
                <a:spcPts val="2700"/>
              </a:lnSpc>
            </a:pPr>
            <a:r>
              <a:rPr lang="ja-JP" altLang="en-US" sz="2000" dirty="0"/>
              <a:t>　　休憩</a:t>
            </a:r>
            <a:endParaRPr lang="en-US" altLang="ja-JP" sz="2000" dirty="0"/>
          </a:p>
          <a:p>
            <a:pPr>
              <a:lnSpc>
                <a:spcPts val="2700"/>
              </a:lnSpc>
            </a:pPr>
            <a:r>
              <a:rPr lang="en-US" altLang="ja-JP" sz="2000" dirty="0"/>
              <a:t>15:00 - 15:30</a:t>
            </a:r>
            <a:r>
              <a:rPr lang="ja-JP" altLang="en-US" sz="2000" dirty="0"/>
              <a:t>　　講演</a:t>
            </a:r>
            <a:r>
              <a:rPr lang="en-US" altLang="ja-JP" sz="2000" dirty="0"/>
              <a:t>4:</a:t>
            </a:r>
            <a:r>
              <a:rPr lang="ja-JP" altLang="en-US" sz="2000" dirty="0"/>
              <a:t>　西嶋傑 先生 （</a:t>
            </a:r>
            <a:r>
              <a:rPr lang="zh-TW" altLang="en-US" sz="2000" dirty="0"/>
              <a:t>産業技術総合研究所</a:t>
            </a:r>
            <a:r>
              <a:rPr lang="ja-JP" altLang="en-US" sz="2000" dirty="0"/>
              <a:t>） </a:t>
            </a:r>
            <a:endParaRPr lang="en-US" altLang="ja-JP" sz="2000" dirty="0"/>
          </a:p>
          <a:p>
            <a:pPr>
              <a:lnSpc>
                <a:spcPts val="2700"/>
              </a:lnSpc>
            </a:pPr>
            <a:r>
              <a:rPr lang="en-US" altLang="ja-JP" sz="2000" dirty="0"/>
              <a:t>15:30 - 16:00</a:t>
            </a:r>
            <a:r>
              <a:rPr lang="ja-JP" altLang="en-US" sz="2000" dirty="0"/>
              <a:t>　　講演</a:t>
            </a:r>
            <a:r>
              <a:rPr lang="en-US" altLang="ja-JP" sz="2000" dirty="0"/>
              <a:t>5:</a:t>
            </a:r>
            <a:r>
              <a:rPr lang="ja-JP" altLang="en-US" sz="2000" dirty="0"/>
              <a:t>　</a:t>
            </a:r>
            <a:r>
              <a:rPr lang="zh-CN" altLang="en-US" sz="2000" dirty="0"/>
              <a:t>竹田綾 先生 （</a:t>
            </a:r>
            <a:r>
              <a:rPr lang="ja-JP" altLang="en-US" sz="2000" dirty="0"/>
              <a:t>株式会社サイキンソー</a:t>
            </a:r>
            <a:r>
              <a:rPr lang="zh-CN" altLang="en-US" sz="2000" dirty="0"/>
              <a:t>） </a:t>
            </a:r>
            <a:endParaRPr lang="en-US" altLang="zh-CN" sz="2000" dirty="0"/>
          </a:p>
          <a:p>
            <a:pPr>
              <a:lnSpc>
                <a:spcPts val="2700"/>
              </a:lnSpc>
            </a:pPr>
            <a:r>
              <a:rPr lang="en-US" altLang="ja-JP" sz="2000" dirty="0"/>
              <a:t>16:00 - 16:30</a:t>
            </a:r>
            <a:r>
              <a:rPr lang="ja-JP" altLang="en-US" sz="2000" dirty="0"/>
              <a:t>　　講演</a:t>
            </a:r>
            <a:r>
              <a:rPr lang="en-US" altLang="ja-JP" sz="2000" dirty="0"/>
              <a:t>6:</a:t>
            </a:r>
            <a:r>
              <a:rPr lang="ja-JP" altLang="en-US" sz="2000" dirty="0"/>
              <a:t>　馬場保徳 先生 （</a:t>
            </a:r>
            <a:r>
              <a:rPr lang="zh-CN" altLang="en-US" sz="2000" dirty="0"/>
              <a:t>石川県立大学</a:t>
            </a:r>
            <a:r>
              <a:rPr lang="ja-JP" altLang="en-US" sz="2000" dirty="0"/>
              <a:t>） </a:t>
            </a:r>
            <a:endParaRPr lang="en-US" altLang="ja-JP" sz="2000" dirty="0"/>
          </a:p>
          <a:p>
            <a:pPr>
              <a:lnSpc>
                <a:spcPts val="2700"/>
              </a:lnSpc>
            </a:pPr>
            <a:r>
              <a:rPr lang="en-US" altLang="ja-JP" sz="2000" dirty="0"/>
              <a:t>16:30 - 16:40</a:t>
            </a:r>
            <a:r>
              <a:rPr lang="ja-JP" altLang="en-US" sz="2000" dirty="0"/>
              <a:t>　　閉会の挨拶 　兒島孝明　（名古屋大学）</a:t>
            </a:r>
            <a:endParaRPr lang="en-US" altLang="ja-JP" sz="2000" dirty="0"/>
          </a:p>
          <a:p>
            <a:pPr>
              <a:lnSpc>
                <a:spcPts val="2700"/>
              </a:lnSpc>
            </a:pPr>
            <a:r>
              <a:rPr lang="ja-JP" altLang="en-US" sz="2000" dirty="0"/>
              <a:t>　　</a:t>
            </a:r>
            <a:r>
              <a:rPr lang="en-US" altLang="ja-JP" sz="2000" dirty="0">
                <a:solidFill>
                  <a:srgbClr val="FF0000"/>
                </a:solidFill>
              </a:rPr>
              <a:t>17:15</a:t>
            </a:r>
            <a:r>
              <a:rPr lang="ja-JP" altLang="en-US" sz="2000" dirty="0">
                <a:solidFill>
                  <a:srgbClr val="FF0000"/>
                </a:solidFill>
              </a:rPr>
              <a:t>頃　</a:t>
            </a:r>
            <a:r>
              <a:rPr lang="ja-JP" altLang="en-US" sz="2000" dirty="0"/>
              <a:t>　　 懇親会（銀杏メトロ食堂）</a:t>
            </a:r>
            <a:r>
              <a:rPr lang="en-US" altLang="ja-JP" sz="2000" dirty="0">
                <a:solidFill>
                  <a:srgbClr val="FF0000"/>
                </a:solidFill>
              </a:rPr>
              <a:t>15</a:t>
            </a:r>
            <a:r>
              <a:rPr lang="ja-JP" altLang="en-US" sz="2000" dirty="0">
                <a:solidFill>
                  <a:srgbClr val="FF0000"/>
                </a:solidFill>
              </a:rPr>
              <a:t>分早くなりました</a:t>
            </a:r>
            <a:endParaRPr lang="en-US" altLang="ja-JP" sz="2000" dirty="0">
              <a:solidFill>
                <a:srgbClr val="FF0000"/>
              </a:solidFill>
            </a:endParaRPr>
          </a:p>
        </p:txBody>
      </p:sp>
      <p:sp>
        <p:nvSpPr>
          <p:cNvPr id="6" name="Rectangle 6">
            <a:extLst>
              <a:ext uri="{FF2B5EF4-FFF2-40B4-BE49-F238E27FC236}">
                <a16:creationId xmlns:a16="http://schemas.microsoft.com/office/drawing/2014/main" id="{0F55A603-8215-4082-87FD-50629B05AD84}"/>
              </a:ext>
            </a:extLst>
          </p:cNvPr>
          <p:cNvSpPr>
            <a:spLocks noChangeArrowheads="1"/>
          </p:cNvSpPr>
          <p:nvPr/>
        </p:nvSpPr>
        <p:spPr bwMode="auto">
          <a:xfrm>
            <a:off x="159568" y="116632"/>
            <a:ext cx="9185920" cy="864096"/>
          </a:xfrm>
          <a:prstGeom prst="rect">
            <a:avLst/>
          </a:prstGeom>
          <a:noFill/>
          <a:ln w="9525">
            <a:noFill/>
            <a:miter lim="800000"/>
            <a:headEnd/>
            <a:tailEnd/>
          </a:ln>
          <a:effectLst/>
        </p:spPr>
        <p:txBody>
          <a:bodyPr wrap="none" anchor="ctr"/>
          <a:lstStyle/>
          <a:p>
            <a:pPr fontAlgn="base">
              <a:lnSpc>
                <a:spcPts val="1400"/>
              </a:lnSpc>
              <a:spcBef>
                <a:spcPct val="50000"/>
              </a:spcBef>
              <a:spcAft>
                <a:spcPct val="0"/>
              </a:spcAft>
              <a:defRPr/>
            </a:pPr>
            <a:r>
              <a:rPr lang="ja-JP" altLang="en-US" sz="3200" dirty="0">
                <a:solidFill>
                  <a:srgbClr val="FFFFFF"/>
                </a:solidFill>
                <a:effectLst>
                  <a:glow rad="228600">
                    <a:srgbClr val="2D2D8A">
                      <a:satMod val="175000"/>
                      <a:alpha val="40000"/>
                    </a:srgbClr>
                  </a:glow>
                </a:effectLst>
                <a:latin typeface="Times New Roman" pitchFamily="18" charset="0"/>
                <a:cs typeface="Times New Roman" pitchFamily="18" charset="0"/>
              </a:rPr>
              <a:t>第二回講演会</a:t>
            </a:r>
            <a:r>
              <a:rPr lang="en-US" altLang="ja-JP" sz="3200" dirty="0">
                <a:solidFill>
                  <a:srgbClr val="FFFFFF"/>
                </a:solidFill>
                <a:effectLst>
                  <a:glow rad="228600">
                    <a:srgbClr val="2D2D8A">
                      <a:satMod val="175000"/>
                      <a:alpha val="40000"/>
                    </a:srgbClr>
                  </a:glow>
                </a:effectLst>
                <a:latin typeface="Times New Roman" pitchFamily="18" charset="0"/>
                <a:cs typeface="Times New Roman" pitchFamily="18" charset="0"/>
              </a:rPr>
              <a:t>(</a:t>
            </a:r>
            <a:r>
              <a:rPr lang="ja-JP" altLang="en-US" sz="3200" dirty="0">
                <a:solidFill>
                  <a:srgbClr val="FFFFFF"/>
                </a:solidFill>
                <a:effectLst>
                  <a:glow rad="228600">
                    <a:srgbClr val="2D2D8A">
                      <a:satMod val="175000"/>
                      <a:alpha val="40000"/>
                    </a:srgbClr>
                  </a:glow>
                </a:effectLst>
                <a:latin typeface="Times New Roman" pitchFamily="18" charset="0"/>
                <a:cs typeface="Times New Roman" pitchFamily="18" charset="0"/>
              </a:rPr>
              <a:t>本来</a:t>
            </a:r>
            <a:r>
              <a:rPr lang="en-US" altLang="ja-JP" sz="3200" dirty="0">
                <a:solidFill>
                  <a:srgbClr val="FFFFFF"/>
                </a:solidFill>
                <a:effectLst>
                  <a:glow rad="228600">
                    <a:srgbClr val="2D2D8A">
                      <a:satMod val="175000"/>
                      <a:alpha val="40000"/>
                    </a:srgbClr>
                  </a:glow>
                </a:effectLst>
                <a:latin typeface="Times New Roman" pitchFamily="18" charset="0"/>
                <a:cs typeface="Times New Roman" pitchFamily="18" charset="0"/>
              </a:rPr>
              <a:t>)</a:t>
            </a:r>
          </a:p>
        </p:txBody>
      </p:sp>
      <p:sp>
        <p:nvSpPr>
          <p:cNvPr id="7" name="正方形/長方形 6">
            <a:extLst>
              <a:ext uri="{FF2B5EF4-FFF2-40B4-BE49-F238E27FC236}">
                <a16:creationId xmlns:a16="http://schemas.microsoft.com/office/drawing/2014/main" id="{54A5C079-6BBB-439B-8FA5-223D8EEBBA10}"/>
              </a:ext>
            </a:extLst>
          </p:cNvPr>
          <p:cNvSpPr/>
          <p:nvPr/>
        </p:nvSpPr>
        <p:spPr>
          <a:xfrm>
            <a:off x="159568" y="795898"/>
            <a:ext cx="9561512" cy="707886"/>
          </a:xfrm>
          <a:prstGeom prst="rect">
            <a:avLst/>
          </a:prstGeom>
        </p:spPr>
        <p:txBody>
          <a:bodyPr wrap="square">
            <a:spAutoFit/>
          </a:bodyPr>
          <a:lstStyle/>
          <a:p>
            <a:r>
              <a:rPr lang="ja-JP" altLang="en-US" sz="2000" b="1" dirty="0"/>
              <a:t>概要</a:t>
            </a:r>
            <a:endParaRPr lang="en-US" altLang="ja-JP" sz="2000" b="1" dirty="0"/>
          </a:p>
          <a:p>
            <a:r>
              <a:rPr lang="ja-JP" altLang="en-US" sz="2000" dirty="0"/>
              <a:t>　　メタゲノム解析にフォーカスし、生物工学会内外の研究者にご講演いただく</a:t>
            </a:r>
            <a:endParaRPr lang="en-US" altLang="ja-JP" sz="2000" dirty="0"/>
          </a:p>
        </p:txBody>
      </p:sp>
      <p:sp>
        <p:nvSpPr>
          <p:cNvPr id="8" name="正方形/長方形 7">
            <a:extLst>
              <a:ext uri="{FF2B5EF4-FFF2-40B4-BE49-F238E27FC236}">
                <a16:creationId xmlns:a16="http://schemas.microsoft.com/office/drawing/2014/main" id="{15F3C3D5-CD36-495E-87E3-5646AF368C71}"/>
              </a:ext>
            </a:extLst>
          </p:cNvPr>
          <p:cNvSpPr/>
          <p:nvPr/>
        </p:nvSpPr>
        <p:spPr>
          <a:xfrm>
            <a:off x="140722" y="1459160"/>
            <a:ext cx="1936436" cy="400110"/>
          </a:xfrm>
          <a:prstGeom prst="rect">
            <a:avLst/>
          </a:prstGeom>
        </p:spPr>
        <p:txBody>
          <a:bodyPr wrap="square">
            <a:spAutoFit/>
          </a:bodyPr>
          <a:lstStyle/>
          <a:p>
            <a:r>
              <a:rPr lang="ja-JP" altLang="en-US" sz="2000" b="1" dirty="0"/>
              <a:t>プログラム</a:t>
            </a:r>
            <a:endParaRPr lang="en-US" altLang="ja-JP" sz="2000" dirty="0"/>
          </a:p>
        </p:txBody>
      </p:sp>
      <p:sp>
        <p:nvSpPr>
          <p:cNvPr id="9" name="正方形/長方形 8">
            <a:extLst>
              <a:ext uri="{FF2B5EF4-FFF2-40B4-BE49-F238E27FC236}">
                <a16:creationId xmlns:a16="http://schemas.microsoft.com/office/drawing/2014/main" id="{EA39D1EA-6B83-4079-8021-0275554C1A83}"/>
              </a:ext>
            </a:extLst>
          </p:cNvPr>
          <p:cNvSpPr/>
          <p:nvPr/>
        </p:nvSpPr>
        <p:spPr>
          <a:xfrm>
            <a:off x="207976" y="5268956"/>
            <a:ext cx="3592896" cy="1477328"/>
          </a:xfrm>
          <a:prstGeom prst="rect">
            <a:avLst/>
          </a:prstGeom>
          <a:ln>
            <a:solidFill>
              <a:schemeClr val="accent2"/>
            </a:solidFill>
          </a:ln>
        </p:spPr>
        <p:txBody>
          <a:bodyPr wrap="square">
            <a:spAutoFit/>
          </a:bodyPr>
          <a:lstStyle/>
          <a:p>
            <a:r>
              <a:rPr lang="ja-JP" altLang="en-US" b="1" dirty="0"/>
              <a:t>実行委員</a:t>
            </a:r>
            <a:endParaRPr lang="en-US" altLang="ja-JP" b="1" dirty="0"/>
          </a:p>
          <a:p>
            <a:r>
              <a:rPr lang="ja-JP" altLang="en-US" dirty="0"/>
              <a:t>　　堀之内貴明 （理化学研究所）</a:t>
            </a:r>
            <a:endParaRPr lang="en-US" altLang="ja-JP" dirty="0"/>
          </a:p>
          <a:p>
            <a:r>
              <a:rPr lang="ja-JP" altLang="en-US" dirty="0"/>
              <a:t>　　兒島孝明 （名古屋大学）</a:t>
            </a:r>
            <a:endParaRPr lang="en-US" altLang="ja-JP" dirty="0"/>
          </a:p>
          <a:p>
            <a:r>
              <a:rPr lang="ja-JP" altLang="en-US" dirty="0"/>
              <a:t>　　蟹江</a:t>
            </a:r>
            <a:r>
              <a:rPr lang="ja-JP" altLang="ja-JP" kern="100" dirty="0">
                <a:latin typeface="+mn-ea"/>
                <a:cs typeface="Times New Roman" panose="02020603050405020304" pitchFamily="18" charset="0"/>
              </a:rPr>
              <a:t>慧</a:t>
            </a:r>
            <a:r>
              <a:rPr lang="en-US" altLang="ja-JP" kern="100" dirty="0">
                <a:latin typeface="+mn-ea"/>
                <a:cs typeface="Times New Roman" panose="02020603050405020304" pitchFamily="18" charset="0"/>
              </a:rPr>
              <a:t> </a:t>
            </a:r>
            <a:r>
              <a:rPr lang="ja-JP" altLang="en-US" kern="100" dirty="0">
                <a:latin typeface="+mn-ea"/>
                <a:cs typeface="Times New Roman" panose="02020603050405020304" pitchFamily="18" charset="0"/>
              </a:rPr>
              <a:t>（名古屋大学）</a:t>
            </a:r>
            <a:endParaRPr lang="en-US" altLang="ja-JP" kern="100" dirty="0">
              <a:latin typeface="+mn-ea"/>
              <a:cs typeface="Times New Roman" panose="02020603050405020304" pitchFamily="18" charset="0"/>
            </a:endParaRPr>
          </a:p>
          <a:p>
            <a:r>
              <a:rPr lang="ja-JP" altLang="en-US" kern="100" dirty="0">
                <a:latin typeface="+mn-ea"/>
                <a:cs typeface="Times New Roman" panose="02020603050405020304" pitchFamily="18" charset="0"/>
              </a:rPr>
              <a:t>　　大野聡 （東京大学）</a:t>
            </a:r>
            <a:endParaRPr lang="en-US" altLang="ja-JP" dirty="0">
              <a:latin typeface="+mn-ea"/>
            </a:endParaRPr>
          </a:p>
        </p:txBody>
      </p:sp>
    </p:spTree>
    <p:extLst>
      <p:ext uri="{BB962C8B-B14F-4D97-AF65-F5344CB8AC3E}">
        <p14:creationId xmlns:p14="http://schemas.microsoft.com/office/powerpoint/2010/main" val="2742774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FD27BF-B2A3-48C7-A0B4-5E452DF4C35F}"/>
              </a:ext>
            </a:extLst>
          </p:cNvPr>
          <p:cNvSpPr>
            <a:spLocks noChangeArrowheads="1"/>
          </p:cNvSpPr>
          <p:nvPr/>
        </p:nvSpPr>
        <p:spPr bwMode="auto">
          <a:xfrm>
            <a:off x="0" y="4687392"/>
            <a:ext cx="9906000" cy="1837952"/>
          </a:xfrm>
          <a:prstGeom prst="rect">
            <a:avLst/>
          </a:prstGeom>
          <a:solidFill>
            <a:srgbClr val="FFFF8B"/>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cs typeface="Times New Roman" pitchFamily="18" charset="0"/>
            </a:endParaRPr>
          </a:p>
        </p:txBody>
      </p:sp>
      <p:sp>
        <p:nvSpPr>
          <p:cNvPr id="5" name="Rectangle 6">
            <a:extLst>
              <a:ext uri="{FF2B5EF4-FFF2-40B4-BE49-F238E27FC236}">
                <a16:creationId xmlns:a16="http://schemas.microsoft.com/office/drawing/2014/main" id="{FF929642-9CDE-49FC-8F1D-BC64605B8613}"/>
              </a:ext>
            </a:extLst>
          </p:cNvPr>
          <p:cNvSpPr>
            <a:spLocks noChangeArrowheads="1"/>
          </p:cNvSpPr>
          <p:nvPr/>
        </p:nvSpPr>
        <p:spPr bwMode="auto">
          <a:xfrm>
            <a:off x="0" y="0"/>
            <a:ext cx="9906000" cy="836712"/>
          </a:xfrm>
          <a:prstGeom prst="rect">
            <a:avLst/>
          </a:prstGeom>
          <a:gradFill rotWithShape="1">
            <a:gsLst>
              <a:gs pos="0">
                <a:srgbClr val="333399">
                  <a:gamma/>
                  <a:shade val="46275"/>
                  <a:invGamma/>
                </a:srgbClr>
              </a:gs>
              <a:gs pos="100000">
                <a:srgbClr val="333399"/>
              </a:gs>
            </a:gsLst>
            <a:lin ang="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cs typeface="Times New Roman" pitchFamily="18" charset="0"/>
            </a:endParaRPr>
          </a:p>
        </p:txBody>
      </p:sp>
      <p:sp>
        <p:nvSpPr>
          <p:cNvPr id="2" name="正方形/長方形 1">
            <a:extLst>
              <a:ext uri="{FF2B5EF4-FFF2-40B4-BE49-F238E27FC236}">
                <a16:creationId xmlns:a16="http://schemas.microsoft.com/office/drawing/2014/main" id="{0E8E1A7A-CE0D-4CCA-8967-92E4936C2FFB}"/>
              </a:ext>
            </a:extLst>
          </p:cNvPr>
          <p:cNvSpPr/>
          <p:nvPr/>
        </p:nvSpPr>
        <p:spPr>
          <a:xfrm>
            <a:off x="0" y="908720"/>
            <a:ext cx="9906000" cy="5524718"/>
          </a:xfrm>
          <a:prstGeom prst="rect">
            <a:avLst/>
          </a:prstGeom>
        </p:spPr>
        <p:txBody>
          <a:bodyPr wrap="square">
            <a:spAutoFit/>
          </a:bodyPr>
          <a:lstStyle/>
          <a:p>
            <a:pPr>
              <a:lnSpc>
                <a:spcPct val="150000"/>
              </a:lnSpc>
            </a:pPr>
            <a:r>
              <a:rPr lang="en-US" altLang="ja-JP" sz="2400" dirty="0"/>
              <a:t>13:10 - 14:40</a:t>
            </a:r>
            <a:r>
              <a:rPr lang="ja-JP" altLang="en-US" sz="2400" dirty="0"/>
              <a:t>　　ご講演</a:t>
            </a:r>
            <a:endParaRPr lang="en-US" altLang="ja-JP" sz="2400" dirty="0"/>
          </a:p>
          <a:p>
            <a:pPr>
              <a:lnSpc>
                <a:spcPct val="150000"/>
              </a:lnSpc>
            </a:pPr>
            <a:r>
              <a:rPr lang="ja-JP" altLang="en-US" sz="2400" dirty="0"/>
              <a:t>　　休憩</a:t>
            </a:r>
            <a:endParaRPr lang="en-US" altLang="ja-JP" sz="2400" dirty="0"/>
          </a:p>
          <a:p>
            <a:pPr>
              <a:lnSpc>
                <a:spcPct val="150000"/>
              </a:lnSpc>
            </a:pPr>
            <a:r>
              <a:rPr lang="en-US" altLang="ja-JP" sz="2400" dirty="0"/>
              <a:t>15:00 - 16:40</a:t>
            </a:r>
            <a:r>
              <a:rPr lang="ja-JP" altLang="en-US" sz="2400" dirty="0"/>
              <a:t>　　ご講演</a:t>
            </a:r>
            <a:endParaRPr lang="en-US" altLang="ja-JP" sz="2400" dirty="0"/>
          </a:p>
          <a:p>
            <a:pPr>
              <a:lnSpc>
                <a:spcPct val="150000"/>
              </a:lnSpc>
            </a:pPr>
            <a:r>
              <a:rPr lang="ja-JP" altLang="en-US" sz="2400" dirty="0"/>
              <a:t>　</a:t>
            </a:r>
            <a:r>
              <a:rPr lang="ja-JP" altLang="en-US" sz="2400" dirty="0">
                <a:solidFill>
                  <a:srgbClr val="FF0000"/>
                </a:solidFill>
              </a:rPr>
              <a:t>懇親会会場への移動（先導します。はぐれないようにお願いします）</a:t>
            </a:r>
            <a:endParaRPr lang="en-US" altLang="ja-JP" sz="2400" dirty="0">
              <a:solidFill>
                <a:srgbClr val="FF0000"/>
              </a:solidFill>
            </a:endParaRPr>
          </a:p>
          <a:p>
            <a:pPr>
              <a:lnSpc>
                <a:spcPct val="150000"/>
              </a:lnSpc>
            </a:pPr>
            <a:r>
              <a:rPr lang="en-US" altLang="ja-JP" sz="2400" dirty="0"/>
              <a:t>17:15</a:t>
            </a:r>
            <a:r>
              <a:rPr lang="ja-JP" altLang="en-US" sz="2400" dirty="0"/>
              <a:t>頃　　　 懇親会（銀杏メトロ食堂）</a:t>
            </a:r>
            <a:endParaRPr lang="en-US" altLang="ja-JP" sz="2400" dirty="0"/>
          </a:p>
          <a:p>
            <a:pPr>
              <a:lnSpc>
                <a:spcPct val="150000"/>
              </a:lnSpc>
            </a:pPr>
            <a:r>
              <a:rPr lang="ja-JP" altLang="en-US" sz="2400" dirty="0"/>
              <a:t>有志による二次会（東京駅近辺）</a:t>
            </a:r>
            <a:endParaRPr lang="en-US" altLang="ja-JP" sz="2400" dirty="0"/>
          </a:p>
          <a:p>
            <a:pPr>
              <a:lnSpc>
                <a:spcPct val="150000"/>
              </a:lnSpc>
            </a:pPr>
            <a:endParaRPr lang="en-US" altLang="ja-JP" sz="2400" dirty="0"/>
          </a:p>
          <a:p>
            <a:pPr algn="ctr">
              <a:lnSpc>
                <a:spcPct val="150000"/>
              </a:lnSpc>
            </a:pPr>
            <a:r>
              <a:rPr lang="ja-JP" altLang="en-US" sz="3600" b="1" dirty="0"/>
              <a:t>アンケート用紙へのご回答を</a:t>
            </a:r>
            <a:endParaRPr lang="en-US" altLang="ja-JP" sz="3600" b="1" dirty="0"/>
          </a:p>
          <a:p>
            <a:pPr algn="ctr">
              <a:lnSpc>
                <a:spcPct val="150000"/>
              </a:lnSpc>
            </a:pPr>
            <a:r>
              <a:rPr lang="ja-JP" altLang="en-US" sz="3600" b="1" dirty="0"/>
              <a:t>よろしくお願い申し上げます</a:t>
            </a:r>
            <a:endParaRPr lang="en-US" altLang="ja-JP" sz="3600" b="1" dirty="0"/>
          </a:p>
        </p:txBody>
      </p:sp>
      <p:sp>
        <p:nvSpPr>
          <p:cNvPr id="6" name="Rectangle 6">
            <a:extLst>
              <a:ext uri="{FF2B5EF4-FFF2-40B4-BE49-F238E27FC236}">
                <a16:creationId xmlns:a16="http://schemas.microsoft.com/office/drawing/2014/main" id="{0F55A603-8215-4082-87FD-50629B05AD84}"/>
              </a:ext>
            </a:extLst>
          </p:cNvPr>
          <p:cNvSpPr>
            <a:spLocks noChangeArrowheads="1"/>
          </p:cNvSpPr>
          <p:nvPr/>
        </p:nvSpPr>
        <p:spPr bwMode="auto">
          <a:xfrm>
            <a:off x="159568" y="116632"/>
            <a:ext cx="9185920" cy="864096"/>
          </a:xfrm>
          <a:prstGeom prst="rect">
            <a:avLst/>
          </a:prstGeom>
          <a:noFill/>
          <a:ln w="9525">
            <a:noFill/>
            <a:miter lim="800000"/>
            <a:headEnd/>
            <a:tailEnd/>
          </a:ln>
          <a:effectLst/>
        </p:spPr>
        <p:txBody>
          <a:bodyPr wrap="none" anchor="ctr"/>
          <a:lstStyle/>
          <a:p>
            <a:pPr fontAlgn="base">
              <a:lnSpc>
                <a:spcPts val="1400"/>
              </a:lnSpc>
              <a:spcBef>
                <a:spcPct val="50000"/>
              </a:spcBef>
              <a:spcAft>
                <a:spcPct val="0"/>
              </a:spcAft>
              <a:defRPr/>
            </a:pPr>
            <a:r>
              <a:rPr lang="ja-JP" altLang="en-US" sz="3200" dirty="0">
                <a:solidFill>
                  <a:srgbClr val="FFFFFF"/>
                </a:solidFill>
                <a:effectLst>
                  <a:glow rad="228600">
                    <a:srgbClr val="2D2D8A">
                      <a:satMod val="175000"/>
                      <a:alpha val="40000"/>
                    </a:srgbClr>
                  </a:glow>
                </a:effectLst>
                <a:latin typeface="Times New Roman" pitchFamily="18" charset="0"/>
                <a:cs typeface="Times New Roman" pitchFamily="18" charset="0"/>
              </a:rPr>
              <a:t>第二回講演会　注意事項</a:t>
            </a:r>
          </a:p>
        </p:txBody>
      </p:sp>
      <p:sp>
        <p:nvSpPr>
          <p:cNvPr id="8" name="正方形/長方形 7">
            <a:extLst>
              <a:ext uri="{FF2B5EF4-FFF2-40B4-BE49-F238E27FC236}">
                <a16:creationId xmlns:a16="http://schemas.microsoft.com/office/drawing/2014/main" id="{A220F333-446E-40E2-93AC-0582ADD3B635}"/>
              </a:ext>
            </a:extLst>
          </p:cNvPr>
          <p:cNvSpPr/>
          <p:nvPr/>
        </p:nvSpPr>
        <p:spPr>
          <a:xfrm>
            <a:off x="3811384" y="1273957"/>
            <a:ext cx="5544616" cy="954107"/>
          </a:xfrm>
          <a:prstGeom prst="rect">
            <a:avLst/>
          </a:prstGeom>
          <a:ln w="28575">
            <a:solidFill>
              <a:schemeClr val="tx1"/>
            </a:solidFill>
          </a:ln>
        </p:spPr>
        <p:txBody>
          <a:bodyPr wrap="square">
            <a:spAutoFit/>
          </a:bodyPr>
          <a:lstStyle/>
          <a:p>
            <a:pPr algn="ctr"/>
            <a:r>
              <a:rPr lang="ja-JP" altLang="en-US" sz="2800" dirty="0"/>
              <a:t>会場での飲食は原則ご遠慮下さい</a:t>
            </a:r>
            <a:endParaRPr lang="en-US" altLang="ja-JP" sz="2800" dirty="0"/>
          </a:p>
          <a:p>
            <a:pPr algn="ctr"/>
            <a:r>
              <a:rPr lang="ja-JP" altLang="en-US" sz="2800" dirty="0"/>
              <a:t>ペットボトル飲料は可</a:t>
            </a:r>
            <a:endParaRPr lang="en-US" altLang="ja-JP" sz="2800" dirty="0"/>
          </a:p>
        </p:txBody>
      </p:sp>
    </p:spTree>
    <p:extLst>
      <p:ext uri="{BB962C8B-B14F-4D97-AF65-F5344CB8AC3E}">
        <p14:creationId xmlns:p14="http://schemas.microsoft.com/office/powerpoint/2010/main" val="130648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D0C447D-E4CE-47F3-8F89-0C84E96BA805}"/>
              </a:ext>
            </a:extLst>
          </p:cNvPr>
          <p:cNvSpPr/>
          <p:nvPr/>
        </p:nvSpPr>
        <p:spPr>
          <a:xfrm>
            <a:off x="704528" y="620688"/>
            <a:ext cx="8136904" cy="1754326"/>
          </a:xfrm>
          <a:prstGeom prst="rect">
            <a:avLst/>
          </a:prstGeom>
        </p:spPr>
        <p:txBody>
          <a:bodyPr wrap="square">
            <a:spAutoFit/>
          </a:bodyPr>
          <a:lstStyle/>
          <a:p>
            <a:r>
              <a:rPr lang="ja-JP" altLang="en-US" sz="3600" dirty="0"/>
              <a:t>背景、開催趣旨、当部会について</a:t>
            </a:r>
            <a:endParaRPr lang="en-US" altLang="ja-JP" sz="3600" dirty="0"/>
          </a:p>
          <a:p>
            <a:endParaRPr lang="en-US" altLang="ja-JP" sz="3600" dirty="0"/>
          </a:p>
          <a:p>
            <a:r>
              <a:rPr lang="ja-JP" altLang="en-US" sz="3600" dirty="0"/>
              <a:t>本日のプログラム、注意事項</a:t>
            </a:r>
            <a:endParaRPr lang="en-US" altLang="ja-JP" sz="3600" dirty="0"/>
          </a:p>
        </p:txBody>
      </p:sp>
    </p:spTree>
    <p:extLst>
      <p:ext uri="{BB962C8B-B14F-4D97-AF65-F5344CB8AC3E}">
        <p14:creationId xmlns:p14="http://schemas.microsoft.com/office/powerpoint/2010/main" val="869215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A4DF1D6-8027-43DB-9F3D-D54B0BF78B58}"/>
              </a:ext>
            </a:extLst>
          </p:cNvPr>
          <p:cNvSpPr>
            <a:spLocks noGrp="1"/>
          </p:cNvSpPr>
          <p:nvPr>
            <p:ph type="sldNum" sz="quarter" idx="12"/>
          </p:nvPr>
        </p:nvSpPr>
        <p:spPr>
          <a:xfrm>
            <a:off x="7257256" y="6483350"/>
            <a:ext cx="23114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E0DE1C-4C57-406D-A80C-1047632D5371}" type="slidenum">
              <a:rPr kumimoji="1" lang="ja-JP" altLang="en-US" sz="1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4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Times New Roman" pitchFamily="18" charset="0"/>
            </a:endParaRPr>
          </a:p>
        </p:txBody>
      </p:sp>
      <p:sp>
        <p:nvSpPr>
          <p:cNvPr id="5" name="Rectangle 6">
            <a:extLst>
              <a:ext uri="{FF2B5EF4-FFF2-40B4-BE49-F238E27FC236}">
                <a16:creationId xmlns:a16="http://schemas.microsoft.com/office/drawing/2014/main" id="{F76A98D8-CF45-4FA7-9503-E0136F0DDB79}"/>
              </a:ext>
            </a:extLst>
          </p:cNvPr>
          <p:cNvSpPr>
            <a:spLocks noChangeArrowheads="1"/>
          </p:cNvSpPr>
          <p:nvPr/>
        </p:nvSpPr>
        <p:spPr bwMode="auto">
          <a:xfrm>
            <a:off x="360040" y="116632"/>
            <a:ext cx="9777536" cy="936104"/>
          </a:xfrm>
          <a:prstGeom prst="rect">
            <a:avLst/>
          </a:prstGeom>
          <a:noFill/>
          <a:ln w="9525">
            <a:noFill/>
            <a:miter lim="800000"/>
            <a:headEnd/>
            <a:tailEnd/>
          </a:ln>
          <a:effectLst/>
        </p:spPr>
        <p:txBody>
          <a:bodyPr wrap="none" anchor="ctr"/>
          <a:lstStyle/>
          <a:p>
            <a:pPr marL="0" marR="0" lvl="0" indent="0" algn="l" defTabSz="914400" rtl="0" eaLnBrk="1" fontAlgn="base" latinLnBrk="0" hangingPunct="1">
              <a:lnSpc>
                <a:spcPts val="1400"/>
              </a:lnSpc>
              <a:spcBef>
                <a:spcPct val="50000"/>
              </a:spcBef>
              <a:spcAft>
                <a:spcPct val="0"/>
              </a:spcAft>
              <a:buClrTx/>
              <a:buSzTx/>
              <a:buFontTx/>
              <a:buNone/>
              <a:tabLst/>
              <a:defRPr/>
            </a:pPr>
            <a:r>
              <a:rPr kumimoji="0" lang="ja-JP" altLang="en-US" sz="3600" b="0" i="0" u="none" strike="noStrike" kern="0" cap="none" spc="0" normalizeH="0" baseline="0" noProof="0" dirty="0">
                <a:ln>
                  <a:noFill/>
                </a:ln>
                <a:solidFill>
                  <a:srgbClr val="FFFFFF"/>
                </a:solidFill>
                <a:effectLst>
                  <a:glow rad="228600">
                    <a:srgbClr val="2D2D8A">
                      <a:satMod val="175000"/>
                      <a:alpha val="40000"/>
                    </a:srgbClr>
                  </a:glow>
                </a:effectLst>
                <a:uLnTx/>
                <a:uFillTx/>
                <a:latin typeface="Segoe UI" panose="020B0502040204020203" pitchFamily="34" charset="0"/>
                <a:ea typeface="ＭＳ Ｐゴシック" pitchFamily="50" charset="-128"/>
                <a:cs typeface="Segoe UI" panose="020B0502040204020203" pitchFamily="34" charset="0"/>
              </a:rPr>
              <a:t>ウェットとドライの連携</a:t>
            </a:r>
            <a:endParaRPr kumimoji="0" lang="en-US" altLang="ja-JP" sz="3600" b="0" i="0" u="none" strike="noStrike" kern="0" cap="none" spc="0" normalizeH="0" baseline="0" noProof="0" dirty="0">
              <a:ln>
                <a:noFill/>
              </a:ln>
              <a:solidFill>
                <a:srgbClr val="FFFFFF"/>
              </a:solidFill>
              <a:effectLst>
                <a:glow rad="228600">
                  <a:srgbClr val="2D2D8A">
                    <a:satMod val="175000"/>
                    <a:alpha val="40000"/>
                  </a:srgbClr>
                </a:glow>
              </a:effectLst>
              <a:uLnTx/>
              <a:uFillTx/>
              <a:latin typeface="Segoe UI" panose="020B0502040204020203" pitchFamily="34" charset="0"/>
              <a:ea typeface="ＭＳ Ｐゴシック" pitchFamily="50" charset="-128"/>
              <a:cs typeface="Segoe UI" panose="020B0502040204020203" pitchFamily="34" charset="0"/>
            </a:endParaRPr>
          </a:p>
        </p:txBody>
      </p:sp>
      <p:sp>
        <p:nvSpPr>
          <p:cNvPr id="6" name="台形 5">
            <a:extLst>
              <a:ext uri="{FF2B5EF4-FFF2-40B4-BE49-F238E27FC236}">
                <a16:creationId xmlns:a16="http://schemas.microsoft.com/office/drawing/2014/main" id="{3C7B31AE-C3A6-4524-AEC9-3683D1F844BC}"/>
              </a:ext>
            </a:extLst>
          </p:cNvPr>
          <p:cNvSpPr/>
          <p:nvPr/>
        </p:nvSpPr>
        <p:spPr>
          <a:xfrm rot="10800000" flipV="1">
            <a:off x="632520" y="2061863"/>
            <a:ext cx="638212" cy="4347798"/>
          </a:xfrm>
          <a:prstGeom prst="trapezoid">
            <a:avLst>
              <a:gd name="adj" fmla="val 41532"/>
            </a:avLst>
          </a:prstGeom>
          <a:gradFill rotWithShape="1">
            <a:gsLst>
              <a:gs pos="0">
                <a:sysClr val="window" lastClr="FFFFFF">
                  <a:lumMod val="95000"/>
                </a:sysClr>
              </a:gs>
              <a:gs pos="53000">
                <a:sysClr val="window" lastClr="FFFFFF">
                  <a:lumMod val="75000"/>
                </a:sysClr>
              </a:gs>
              <a:gs pos="80000">
                <a:sysClr val="window" lastClr="FFFFFF">
                  <a:lumMod val="75000"/>
                </a:sysClr>
              </a:gs>
              <a:gs pos="100000">
                <a:sysClr val="windowText" lastClr="000000">
                  <a:lumMod val="65000"/>
                  <a:lumOff val="35000"/>
                </a:sys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テキスト ボックス 60">
            <a:extLst>
              <a:ext uri="{FF2B5EF4-FFF2-40B4-BE49-F238E27FC236}">
                <a16:creationId xmlns:a16="http://schemas.microsoft.com/office/drawing/2014/main" id="{328DF36D-D22B-4CED-939C-CC99E47E4D59}"/>
              </a:ext>
            </a:extLst>
          </p:cNvPr>
          <p:cNvSpPr txBox="1">
            <a:spLocks noChangeArrowheads="1"/>
          </p:cNvSpPr>
          <p:nvPr/>
        </p:nvSpPr>
        <p:spPr bwMode="auto">
          <a:xfrm>
            <a:off x="1424608" y="1628800"/>
            <a:ext cx="756084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 個人で完結（自分で両方やる）</a:t>
            </a:r>
            <a:endParaRPr kumimoji="1" lang="en-US" altLang="ja-JP"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8" name="テキスト ボックス 60">
            <a:extLst>
              <a:ext uri="{FF2B5EF4-FFF2-40B4-BE49-F238E27FC236}">
                <a16:creationId xmlns:a16="http://schemas.microsoft.com/office/drawing/2014/main" id="{64BAE05A-93C7-4BCF-975A-26EFD478E046}"/>
              </a:ext>
            </a:extLst>
          </p:cNvPr>
          <p:cNvSpPr txBox="1">
            <a:spLocks noChangeArrowheads="1"/>
          </p:cNvSpPr>
          <p:nvPr/>
        </p:nvSpPr>
        <p:spPr bwMode="auto">
          <a:xfrm>
            <a:off x="66317" y="1908121"/>
            <a:ext cx="63821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rPr>
              <a:t>低</a:t>
            </a:r>
            <a:endParaRPr kumimoji="1" lang="en-US" altLang="ja-JP" sz="32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endParaRPr>
          </a:p>
        </p:txBody>
      </p:sp>
      <p:sp>
        <p:nvSpPr>
          <p:cNvPr id="9" name="テキスト ボックス 60">
            <a:extLst>
              <a:ext uri="{FF2B5EF4-FFF2-40B4-BE49-F238E27FC236}">
                <a16:creationId xmlns:a16="http://schemas.microsoft.com/office/drawing/2014/main" id="{15A0A0BB-82DB-4A9E-A61D-AB0EFA6C8A0D}"/>
              </a:ext>
            </a:extLst>
          </p:cNvPr>
          <p:cNvSpPr txBox="1">
            <a:spLocks noChangeArrowheads="1"/>
          </p:cNvSpPr>
          <p:nvPr/>
        </p:nvSpPr>
        <p:spPr bwMode="auto">
          <a:xfrm>
            <a:off x="66317" y="5949280"/>
            <a:ext cx="63821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rPr>
              <a:t>高</a:t>
            </a:r>
            <a:endParaRPr kumimoji="1" lang="en-US" altLang="ja-JP" sz="32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endParaRPr>
          </a:p>
        </p:txBody>
      </p:sp>
      <p:sp>
        <p:nvSpPr>
          <p:cNvPr id="10" name="テキスト ボックス 60">
            <a:extLst>
              <a:ext uri="{FF2B5EF4-FFF2-40B4-BE49-F238E27FC236}">
                <a16:creationId xmlns:a16="http://schemas.microsoft.com/office/drawing/2014/main" id="{9BD09260-3C28-4663-BE43-376A4D8F020E}"/>
              </a:ext>
            </a:extLst>
          </p:cNvPr>
          <p:cNvSpPr txBox="1">
            <a:spLocks noChangeArrowheads="1"/>
          </p:cNvSpPr>
          <p:nvPr/>
        </p:nvSpPr>
        <p:spPr bwMode="auto">
          <a:xfrm>
            <a:off x="1424608" y="2996952"/>
            <a:ext cx="424847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 ラボ内で共同して行う</a:t>
            </a:r>
            <a:endParaRPr kumimoji="1" lang="en-US" altLang="ja-JP"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12" name="テキスト ボックス 60">
            <a:extLst>
              <a:ext uri="{FF2B5EF4-FFF2-40B4-BE49-F238E27FC236}">
                <a16:creationId xmlns:a16="http://schemas.microsoft.com/office/drawing/2014/main" id="{E4AA4C6F-938C-4FD4-B90A-3A599F0A1471}"/>
              </a:ext>
            </a:extLst>
          </p:cNvPr>
          <p:cNvSpPr txBox="1">
            <a:spLocks noChangeArrowheads="1"/>
          </p:cNvSpPr>
          <p:nvPr/>
        </p:nvSpPr>
        <p:spPr bwMode="auto">
          <a:xfrm>
            <a:off x="1458294" y="5411544"/>
            <a:ext cx="565494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 研究グループ間で協力して行う</a:t>
            </a:r>
            <a:endParaRPr kumimoji="1" lang="en-US" altLang="ja-JP"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13" name="テキスト ボックス 60">
            <a:extLst>
              <a:ext uri="{FF2B5EF4-FFF2-40B4-BE49-F238E27FC236}">
                <a16:creationId xmlns:a16="http://schemas.microsoft.com/office/drawing/2014/main" id="{20CFC116-D3F1-41D1-913E-4EF30F14F52E}"/>
              </a:ext>
            </a:extLst>
          </p:cNvPr>
          <p:cNvSpPr txBox="1">
            <a:spLocks noChangeArrowheads="1"/>
          </p:cNvSpPr>
          <p:nvPr/>
        </p:nvSpPr>
        <p:spPr bwMode="auto">
          <a:xfrm>
            <a:off x="2494073" y="3476597"/>
            <a:ext cx="355931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・他者との意思疎通</a:t>
            </a:r>
            <a:endParaRPr kumimoji="1" lang="en-US" altLang="ja-JP"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14" name="テキスト ボックス 60">
            <a:extLst>
              <a:ext uri="{FF2B5EF4-FFF2-40B4-BE49-F238E27FC236}">
                <a16:creationId xmlns:a16="http://schemas.microsoft.com/office/drawing/2014/main" id="{6C3C4B7E-D090-4434-9379-E4B6BD0EEEFD}"/>
              </a:ext>
            </a:extLst>
          </p:cNvPr>
          <p:cNvSpPr txBox="1">
            <a:spLocks noChangeArrowheads="1"/>
          </p:cNvSpPr>
          <p:nvPr/>
        </p:nvSpPr>
        <p:spPr bwMode="auto">
          <a:xfrm>
            <a:off x="2480803" y="5886441"/>
            <a:ext cx="353904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・目的の不一致</a:t>
            </a:r>
            <a:endParaRPr kumimoji="1" lang="en-US" altLang="ja-JP"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pic>
        <p:nvPicPr>
          <p:cNvPr id="12290" name="Picture 2" descr="https://1.bp.blogspot.com/-e7l7W7dARQ4/WzC-JocMILI/AAAAAAABM_U/-FUrtCtqdckmYLxBfNSJOjQ083lFMdU1wCLcBGAs/s800/body_nou_unou_sanou.png">
            <a:extLst>
              <a:ext uri="{FF2B5EF4-FFF2-40B4-BE49-F238E27FC236}">
                <a16:creationId xmlns:a16="http://schemas.microsoft.com/office/drawing/2014/main" id="{9575D52A-CFF8-41D3-955A-9464EBC61B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7526" y="1008084"/>
            <a:ext cx="1366176" cy="136617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4.bp.blogspot.com/-_uiP7snuyhA/Us_Ng2k41sI/AAAAAAAAdK8/DBs2ee1iNPo/s800/kaisya_nakayoshi.png">
            <a:extLst>
              <a:ext uri="{FF2B5EF4-FFF2-40B4-BE49-F238E27FC236}">
                <a16:creationId xmlns:a16="http://schemas.microsoft.com/office/drawing/2014/main" id="{CAD8A5F2-9D00-45F3-ABB3-02F3D4BFFA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0577" y="2739678"/>
            <a:ext cx="2067965" cy="131315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4.bp.blogspot.com/-xtUdmvsUoNk/Whu2Xg21vaI/AAAAAAABIhM/f99373kvsFkKxnSWhm4afi_oXr6Exh7zACLcBGAs/s800/kazetooshi_kaisya_bad.png">
            <a:extLst>
              <a:ext uri="{FF2B5EF4-FFF2-40B4-BE49-F238E27FC236}">
                <a16:creationId xmlns:a16="http://schemas.microsoft.com/office/drawing/2014/main" id="{5819420D-D3EE-4B93-9FE7-ADEE32DCBF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5932" y="4913249"/>
            <a:ext cx="2235541" cy="1855499"/>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60">
            <a:extLst>
              <a:ext uri="{FF2B5EF4-FFF2-40B4-BE49-F238E27FC236}">
                <a16:creationId xmlns:a16="http://schemas.microsoft.com/office/drawing/2014/main" id="{F1377E84-9714-482C-8ACA-B1459FF3C07A}"/>
              </a:ext>
            </a:extLst>
          </p:cNvPr>
          <p:cNvSpPr txBox="1">
            <a:spLocks noChangeArrowheads="1"/>
          </p:cNvSpPr>
          <p:nvPr/>
        </p:nvSpPr>
        <p:spPr bwMode="auto">
          <a:xfrm>
            <a:off x="272480" y="1044314"/>
            <a:ext cx="136617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rPr>
              <a:t>連携</a:t>
            </a:r>
            <a:endParaRPr kumimoji="1" lang="en-US" altLang="ja-JP" sz="28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800" dirty="0">
                <a:solidFill>
                  <a:srgbClr val="FF0000"/>
                </a:solidFill>
              </a:rPr>
              <a:t>難易度</a:t>
            </a:r>
            <a:endParaRPr kumimoji="1" lang="en-US" altLang="ja-JP" sz="28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3609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7110097-A1EC-4108-8A5A-867A2501774A}"/>
              </a:ext>
            </a:extLst>
          </p:cNvPr>
          <p:cNvSpPr>
            <a:spLocks noGrp="1"/>
          </p:cNvSpPr>
          <p:nvPr>
            <p:ph type="sldNum" sz="quarter" idx="12"/>
          </p:nvPr>
        </p:nvSpPr>
        <p:spPr>
          <a:xfrm>
            <a:off x="7418234" y="6509514"/>
            <a:ext cx="23114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70B197-D642-4A52-8CD7-B05D027C0C77}" type="slidenum">
              <a:rPr kumimoji="1" lang="ja-JP" altLang="en-US" sz="1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4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Times New Roman" pitchFamily="18" charset="0"/>
            </a:endParaRPr>
          </a:p>
        </p:txBody>
      </p:sp>
      <p:grpSp>
        <p:nvGrpSpPr>
          <p:cNvPr id="8" name="グループ化 7">
            <a:extLst>
              <a:ext uri="{FF2B5EF4-FFF2-40B4-BE49-F238E27FC236}">
                <a16:creationId xmlns:a16="http://schemas.microsoft.com/office/drawing/2014/main" id="{FC8567AD-0C74-4BC3-985C-77650AC966A5}"/>
              </a:ext>
            </a:extLst>
          </p:cNvPr>
          <p:cNvGrpSpPr/>
          <p:nvPr/>
        </p:nvGrpSpPr>
        <p:grpSpPr>
          <a:xfrm>
            <a:off x="1545882" y="1052736"/>
            <a:ext cx="5976664" cy="4320480"/>
            <a:chOff x="1545882" y="1556792"/>
            <a:chExt cx="5976664" cy="4320480"/>
          </a:xfrm>
        </p:grpSpPr>
        <p:cxnSp>
          <p:nvCxnSpPr>
            <p:cNvPr id="4" name="直線矢印コネクタ 3">
              <a:extLst>
                <a:ext uri="{FF2B5EF4-FFF2-40B4-BE49-F238E27FC236}">
                  <a16:creationId xmlns:a16="http://schemas.microsoft.com/office/drawing/2014/main" id="{86898BAB-F968-41A8-86B7-5666FAFA161F}"/>
                </a:ext>
              </a:extLst>
            </p:cNvPr>
            <p:cNvCxnSpPr>
              <a:cxnSpLocks/>
            </p:cNvCxnSpPr>
            <p:nvPr/>
          </p:nvCxnSpPr>
          <p:spPr bwMode="auto">
            <a:xfrm>
              <a:off x="1545882" y="5877272"/>
              <a:ext cx="5976664" cy="0"/>
            </a:xfrm>
            <a:prstGeom prst="straightConnector1">
              <a:avLst/>
            </a:prstGeom>
            <a:noFill/>
            <a:ln w="50800" cap="flat" cmpd="sng" algn="ctr">
              <a:solidFill>
                <a:schemeClr val="tx1"/>
              </a:solidFill>
              <a:prstDash val="solid"/>
              <a:round/>
              <a:headEnd type="none" w="lg" len="lg"/>
              <a:tailEnd type="triangle" w="lg" len="lg"/>
            </a:ln>
            <a:effectLst/>
          </p:spPr>
        </p:cxnSp>
        <p:cxnSp>
          <p:nvCxnSpPr>
            <p:cNvPr id="6" name="直線矢印コネクタ 5">
              <a:extLst>
                <a:ext uri="{FF2B5EF4-FFF2-40B4-BE49-F238E27FC236}">
                  <a16:creationId xmlns:a16="http://schemas.microsoft.com/office/drawing/2014/main" id="{607CDF25-126F-436C-A02F-82DB3AA4EE4C}"/>
                </a:ext>
              </a:extLst>
            </p:cNvPr>
            <p:cNvCxnSpPr>
              <a:cxnSpLocks/>
            </p:cNvCxnSpPr>
            <p:nvPr/>
          </p:nvCxnSpPr>
          <p:spPr bwMode="auto">
            <a:xfrm flipV="1">
              <a:off x="1568624" y="1556792"/>
              <a:ext cx="0" cy="4320480"/>
            </a:xfrm>
            <a:prstGeom prst="straightConnector1">
              <a:avLst/>
            </a:prstGeom>
            <a:noFill/>
            <a:ln w="50800" cap="flat" cmpd="sng" algn="ctr">
              <a:solidFill>
                <a:schemeClr val="tx1"/>
              </a:solidFill>
              <a:prstDash val="solid"/>
              <a:round/>
              <a:headEnd type="none" w="lg" len="lg"/>
              <a:tailEnd type="triangle" w="lg" len="lg"/>
            </a:ln>
            <a:effectLst/>
          </p:spPr>
        </p:cxnSp>
      </p:grpSp>
      <p:sp>
        <p:nvSpPr>
          <p:cNvPr id="9" name="テキスト ボックス 60">
            <a:extLst>
              <a:ext uri="{FF2B5EF4-FFF2-40B4-BE49-F238E27FC236}">
                <a16:creationId xmlns:a16="http://schemas.microsoft.com/office/drawing/2014/main" id="{4FEFE57A-AC53-425F-9151-D6B6A5F88A37}"/>
              </a:ext>
            </a:extLst>
          </p:cNvPr>
          <p:cNvSpPr txBox="1">
            <a:spLocks noChangeArrowheads="1"/>
          </p:cNvSpPr>
          <p:nvPr/>
        </p:nvSpPr>
        <p:spPr bwMode="auto">
          <a:xfrm>
            <a:off x="2911084" y="5373216"/>
            <a:ext cx="324625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Wet</a:t>
            </a:r>
            <a:r>
              <a:rPr kumimoji="1" lang="ja-JP" altLang="en-US"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の研究力</a:t>
            </a:r>
            <a:endParaRPr kumimoji="1" lang="en-US" altLang="ja-JP"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10" name="テキスト ボックス 60">
            <a:extLst>
              <a:ext uri="{FF2B5EF4-FFF2-40B4-BE49-F238E27FC236}">
                <a16:creationId xmlns:a16="http://schemas.microsoft.com/office/drawing/2014/main" id="{1012AA00-C1E2-4FE6-A6C2-FEF10D5D504E}"/>
              </a:ext>
            </a:extLst>
          </p:cNvPr>
          <p:cNvSpPr txBox="1">
            <a:spLocks noChangeArrowheads="1"/>
          </p:cNvSpPr>
          <p:nvPr/>
        </p:nvSpPr>
        <p:spPr bwMode="auto">
          <a:xfrm rot="16200000">
            <a:off x="-221582" y="2632556"/>
            <a:ext cx="27076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Dry</a:t>
            </a:r>
            <a:r>
              <a:rPr kumimoji="1" lang="ja-JP" altLang="en-US"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の研究力</a:t>
            </a:r>
            <a:endParaRPr kumimoji="1" lang="en-US" altLang="ja-JP"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12" name="テキスト ボックス 60">
            <a:extLst>
              <a:ext uri="{FF2B5EF4-FFF2-40B4-BE49-F238E27FC236}">
                <a16:creationId xmlns:a16="http://schemas.microsoft.com/office/drawing/2014/main" id="{322F3352-4A49-4534-8C7C-BE96B8F6D23C}"/>
              </a:ext>
            </a:extLst>
          </p:cNvPr>
          <p:cNvSpPr txBox="1">
            <a:spLocks noChangeArrowheads="1"/>
          </p:cNvSpPr>
          <p:nvPr/>
        </p:nvSpPr>
        <p:spPr bwMode="auto">
          <a:xfrm>
            <a:off x="7185248" y="3995103"/>
            <a:ext cx="324625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FF"/>
                </a:solidFill>
                <a:effectLst/>
                <a:uLnTx/>
                <a:uFillTx/>
                <a:latin typeface="Calibri" panose="020F0502020204030204" pitchFamily="34" charset="0"/>
                <a:ea typeface="ＭＳ Ｐゴシック" panose="020B0600070205080204" pitchFamily="50" charset="-128"/>
                <a:cs typeface="+mn-cs"/>
              </a:rPr>
              <a:t>トレードオフ</a:t>
            </a:r>
            <a:endParaRPr kumimoji="1" lang="en-US" altLang="ja-JP" sz="2400" b="0" i="0" u="none" strike="noStrike" kern="1200" cap="none" spc="0" normalizeH="0" baseline="0" noProof="0" dirty="0">
              <a:ln>
                <a:noFill/>
              </a:ln>
              <a:solidFill>
                <a:srgbClr val="0000FF"/>
              </a:solidFill>
              <a:effectLst/>
              <a:uLnTx/>
              <a:uFillTx/>
              <a:latin typeface="Calibri" panose="020F0502020204030204" pitchFamily="34" charset="0"/>
              <a:ea typeface="ＭＳ Ｐゴシック" panose="020B0600070205080204" pitchFamily="50" charset="-128"/>
              <a:cs typeface="+mn-cs"/>
            </a:endParaRPr>
          </a:p>
        </p:txBody>
      </p:sp>
      <p:sp>
        <p:nvSpPr>
          <p:cNvPr id="13" name="テキスト ボックス 60">
            <a:extLst>
              <a:ext uri="{FF2B5EF4-FFF2-40B4-BE49-F238E27FC236}">
                <a16:creationId xmlns:a16="http://schemas.microsoft.com/office/drawing/2014/main" id="{454B6D1C-5BC1-49A2-86BF-0D3847D0E084}"/>
              </a:ext>
            </a:extLst>
          </p:cNvPr>
          <p:cNvSpPr txBox="1">
            <a:spLocks noChangeArrowheads="1"/>
          </p:cNvSpPr>
          <p:nvPr/>
        </p:nvSpPr>
        <p:spPr bwMode="auto">
          <a:xfrm>
            <a:off x="6977841" y="1266363"/>
            <a:ext cx="1475884" cy="461665"/>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超人</a:t>
            </a:r>
            <a:endParaRPr kumimoji="1" lang="en-US" altLang="ja-JP"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14" name="楕円 13">
            <a:extLst>
              <a:ext uri="{FF2B5EF4-FFF2-40B4-BE49-F238E27FC236}">
                <a16:creationId xmlns:a16="http://schemas.microsoft.com/office/drawing/2014/main" id="{CF15B0F2-79B8-41D1-AE6B-9C1D97955A66}"/>
              </a:ext>
            </a:extLst>
          </p:cNvPr>
          <p:cNvSpPr/>
          <p:nvPr/>
        </p:nvSpPr>
        <p:spPr bwMode="auto">
          <a:xfrm>
            <a:off x="5601072" y="1881839"/>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cxnSp>
        <p:nvCxnSpPr>
          <p:cNvPr id="15" name="直線矢印コネクタ 14">
            <a:extLst>
              <a:ext uri="{FF2B5EF4-FFF2-40B4-BE49-F238E27FC236}">
                <a16:creationId xmlns:a16="http://schemas.microsoft.com/office/drawing/2014/main" id="{B145A8D7-5909-44B3-B41F-363DCE9FC0FF}"/>
              </a:ext>
            </a:extLst>
          </p:cNvPr>
          <p:cNvCxnSpPr>
            <a:cxnSpLocks/>
          </p:cNvCxnSpPr>
          <p:nvPr/>
        </p:nvCxnSpPr>
        <p:spPr bwMode="auto">
          <a:xfrm flipH="1">
            <a:off x="5817096" y="1606906"/>
            <a:ext cx="1078462" cy="274933"/>
          </a:xfrm>
          <a:prstGeom prst="straightConnector1">
            <a:avLst/>
          </a:prstGeom>
          <a:noFill/>
          <a:ln w="22225" cap="flat" cmpd="sng" algn="ctr">
            <a:solidFill>
              <a:srgbClr val="FF0000"/>
            </a:solidFill>
            <a:prstDash val="solid"/>
            <a:round/>
            <a:headEnd type="none" w="med" len="med"/>
            <a:tailEnd type="triangle"/>
          </a:ln>
          <a:effectLst/>
        </p:spPr>
      </p:cxnSp>
      <p:sp>
        <p:nvSpPr>
          <p:cNvPr id="19" name="楕円 18">
            <a:extLst>
              <a:ext uri="{FF2B5EF4-FFF2-40B4-BE49-F238E27FC236}">
                <a16:creationId xmlns:a16="http://schemas.microsoft.com/office/drawing/2014/main" id="{A442D558-1973-4396-A91D-95278E5C61AF}"/>
              </a:ext>
            </a:extLst>
          </p:cNvPr>
          <p:cNvSpPr/>
          <p:nvPr/>
        </p:nvSpPr>
        <p:spPr bwMode="auto">
          <a:xfrm>
            <a:off x="2360712" y="2060848"/>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20" name="楕円 19">
            <a:extLst>
              <a:ext uri="{FF2B5EF4-FFF2-40B4-BE49-F238E27FC236}">
                <a16:creationId xmlns:a16="http://schemas.microsoft.com/office/drawing/2014/main" id="{E2073631-DA8E-4BC9-9A55-A45547B58623}"/>
              </a:ext>
            </a:extLst>
          </p:cNvPr>
          <p:cNvSpPr/>
          <p:nvPr/>
        </p:nvSpPr>
        <p:spPr bwMode="auto">
          <a:xfrm>
            <a:off x="2432720" y="2362900"/>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21" name="楕円 20">
            <a:extLst>
              <a:ext uri="{FF2B5EF4-FFF2-40B4-BE49-F238E27FC236}">
                <a16:creationId xmlns:a16="http://schemas.microsoft.com/office/drawing/2014/main" id="{50DBF485-1894-49D7-A3E1-2AAACCFEA401}"/>
              </a:ext>
            </a:extLst>
          </p:cNvPr>
          <p:cNvSpPr/>
          <p:nvPr/>
        </p:nvSpPr>
        <p:spPr bwMode="auto">
          <a:xfrm>
            <a:off x="2720752" y="2348880"/>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22" name="楕円 21">
            <a:extLst>
              <a:ext uri="{FF2B5EF4-FFF2-40B4-BE49-F238E27FC236}">
                <a16:creationId xmlns:a16="http://schemas.microsoft.com/office/drawing/2014/main" id="{714294DB-9BA1-4EB7-8705-C7D9E494F9C2}"/>
              </a:ext>
            </a:extLst>
          </p:cNvPr>
          <p:cNvSpPr/>
          <p:nvPr/>
        </p:nvSpPr>
        <p:spPr bwMode="auto">
          <a:xfrm>
            <a:off x="3008784" y="2578924"/>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26" name="楕円 25">
            <a:extLst>
              <a:ext uri="{FF2B5EF4-FFF2-40B4-BE49-F238E27FC236}">
                <a16:creationId xmlns:a16="http://schemas.microsoft.com/office/drawing/2014/main" id="{B3F4A3E5-F1A5-4A71-842E-68C2B009529B}"/>
              </a:ext>
            </a:extLst>
          </p:cNvPr>
          <p:cNvSpPr/>
          <p:nvPr/>
        </p:nvSpPr>
        <p:spPr bwMode="auto">
          <a:xfrm>
            <a:off x="3593232" y="2803332"/>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28" name="楕円 27">
            <a:extLst>
              <a:ext uri="{FF2B5EF4-FFF2-40B4-BE49-F238E27FC236}">
                <a16:creationId xmlns:a16="http://schemas.microsoft.com/office/drawing/2014/main" id="{A00CE1DB-D766-4A62-B1F5-672DED6CBA22}"/>
              </a:ext>
            </a:extLst>
          </p:cNvPr>
          <p:cNvSpPr/>
          <p:nvPr/>
        </p:nvSpPr>
        <p:spPr bwMode="auto">
          <a:xfrm>
            <a:off x="3936504" y="3299004"/>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30" name="楕円 29">
            <a:extLst>
              <a:ext uri="{FF2B5EF4-FFF2-40B4-BE49-F238E27FC236}">
                <a16:creationId xmlns:a16="http://schemas.microsoft.com/office/drawing/2014/main" id="{38AC9BBA-651F-4668-8653-66D21BC4A093}"/>
              </a:ext>
            </a:extLst>
          </p:cNvPr>
          <p:cNvSpPr/>
          <p:nvPr/>
        </p:nvSpPr>
        <p:spPr bwMode="auto">
          <a:xfrm>
            <a:off x="4232920" y="3212976"/>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37" name="楕円 36">
            <a:extLst>
              <a:ext uri="{FF2B5EF4-FFF2-40B4-BE49-F238E27FC236}">
                <a16:creationId xmlns:a16="http://schemas.microsoft.com/office/drawing/2014/main" id="{23052309-8291-4079-B24C-56CE941EF1E9}"/>
              </a:ext>
            </a:extLst>
          </p:cNvPr>
          <p:cNvSpPr/>
          <p:nvPr/>
        </p:nvSpPr>
        <p:spPr bwMode="auto">
          <a:xfrm>
            <a:off x="5097016" y="3861048"/>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38" name="楕円 37">
            <a:extLst>
              <a:ext uri="{FF2B5EF4-FFF2-40B4-BE49-F238E27FC236}">
                <a16:creationId xmlns:a16="http://schemas.microsoft.com/office/drawing/2014/main" id="{910A48D3-3E2B-4406-8906-F77B214A0220}"/>
              </a:ext>
            </a:extLst>
          </p:cNvPr>
          <p:cNvSpPr/>
          <p:nvPr/>
        </p:nvSpPr>
        <p:spPr bwMode="auto">
          <a:xfrm>
            <a:off x="5169024" y="4163100"/>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39" name="楕円 38">
            <a:extLst>
              <a:ext uri="{FF2B5EF4-FFF2-40B4-BE49-F238E27FC236}">
                <a16:creationId xmlns:a16="http://schemas.microsoft.com/office/drawing/2014/main" id="{3E21AEAC-275F-41E2-AD7F-CBAB8812A8E2}"/>
              </a:ext>
            </a:extLst>
          </p:cNvPr>
          <p:cNvSpPr/>
          <p:nvPr/>
        </p:nvSpPr>
        <p:spPr bwMode="auto">
          <a:xfrm>
            <a:off x="5457056" y="4149080"/>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40" name="楕円 39">
            <a:extLst>
              <a:ext uri="{FF2B5EF4-FFF2-40B4-BE49-F238E27FC236}">
                <a16:creationId xmlns:a16="http://schemas.microsoft.com/office/drawing/2014/main" id="{7DDD385B-4923-4A69-A8AB-6445AD256B6B}"/>
              </a:ext>
            </a:extLst>
          </p:cNvPr>
          <p:cNvSpPr/>
          <p:nvPr/>
        </p:nvSpPr>
        <p:spPr bwMode="auto">
          <a:xfrm>
            <a:off x="5745088" y="4379124"/>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41" name="楕円 40">
            <a:extLst>
              <a:ext uri="{FF2B5EF4-FFF2-40B4-BE49-F238E27FC236}">
                <a16:creationId xmlns:a16="http://schemas.microsoft.com/office/drawing/2014/main" id="{7A049A58-0C6C-4E43-BEF7-22186FA2333C}"/>
              </a:ext>
            </a:extLst>
          </p:cNvPr>
          <p:cNvSpPr/>
          <p:nvPr/>
        </p:nvSpPr>
        <p:spPr bwMode="auto">
          <a:xfrm>
            <a:off x="2873152" y="2060848"/>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42" name="楕円 41">
            <a:extLst>
              <a:ext uri="{FF2B5EF4-FFF2-40B4-BE49-F238E27FC236}">
                <a16:creationId xmlns:a16="http://schemas.microsoft.com/office/drawing/2014/main" id="{AA31FB4E-D3B7-4190-B28D-09B3CFDD6DA7}"/>
              </a:ext>
            </a:extLst>
          </p:cNvPr>
          <p:cNvSpPr/>
          <p:nvPr/>
        </p:nvSpPr>
        <p:spPr bwMode="auto">
          <a:xfrm>
            <a:off x="2576736" y="2636912"/>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45" name="楕円 44">
            <a:extLst>
              <a:ext uri="{FF2B5EF4-FFF2-40B4-BE49-F238E27FC236}">
                <a16:creationId xmlns:a16="http://schemas.microsoft.com/office/drawing/2014/main" id="{AEB9C9AF-5048-4069-A49C-A39B7DC61CE7}"/>
              </a:ext>
            </a:extLst>
          </p:cNvPr>
          <p:cNvSpPr/>
          <p:nvPr/>
        </p:nvSpPr>
        <p:spPr bwMode="auto">
          <a:xfrm>
            <a:off x="5961112" y="4725144"/>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cxnSp>
        <p:nvCxnSpPr>
          <p:cNvPr id="46" name="直線矢印コネクタ 45">
            <a:extLst>
              <a:ext uri="{FF2B5EF4-FFF2-40B4-BE49-F238E27FC236}">
                <a16:creationId xmlns:a16="http://schemas.microsoft.com/office/drawing/2014/main" id="{DD4F6C1F-785E-461E-B2C3-7AA70FFAC4BA}"/>
              </a:ext>
            </a:extLst>
          </p:cNvPr>
          <p:cNvCxnSpPr>
            <a:cxnSpLocks/>
          </p:cNvCxnSpPr>
          <p:nvPr/>
        </p:nvCxnSpPr>
        <p:spPr bwMode="auto">
          <a:xfrm flipH="1">
            <a:off x="6105128" y="4202841"/>
            <a:ext cx="1066180" cy="72338"/>
          </a:xfrm>
          <a:prstGeom prst="straightConnector1">
            <a:avLst/>
          </a:prstGeom>
          <a:noFill/>
          <a:ln w="22225" cap="flat" cmpd="sng" algn="ctr">
            <a:solidFill>
              <a:srgbClr val="0000FF"/>
            </a:solidFill>
            <a:prstDash val="solid"/>
            <a:round/>
            <a:headEnd type="none" w="med" len="med"/>
            <a:tailEnd type="triangle"/>
          </a:ln>
          <a:effectLst/>
        </p:spPr>
      </p:cxnSp>
      <p:sp>
        <p:nvSpPr>
          <p:cNvPr id="48" name="楕円 47">
            <a:extLst>
              <a:ext uri="{FF2B5EF4-FFF2-40B4-BE49-F238E27FC236}">
                <a16:creationId xmlns:a16="http://schemas.microsoft.com/office/drawing/2014/main" id="{9498FC94-C373-416C-9615-283FCD066EA8}"/>
              </a:ext>
            </a:extLst>
          </p:cNvPr>
          <p:cNvSpPr/>
          <p:nvPr/>
        </p:nvSpPr>
        <p:spPr bwMode="auto">
          <a:xfrm>
            <a:off x="2288704" y="1858844"/>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49" name="楕円 48">
            <a:extLst>
              <a:ext uri="{FF2B5EF4-FFF2-40B4-BE49-F238E27FC236}">
                <a16:creationId xmlns:a16="http://schemas.microsoft.com/office/drawing/2014/main" id="{0F91A762-F8C5-4B59-A5E7-D00FF3E03247}"/>
              </a:ext>
            </a:extLst>
          </p:cNvPr>
          <p:cNvSpPr/>
          <p:nvPr/>
        </p:nvSpPr>
        <p:spPr bwMode="auto">
          <a:xfrm>
            <a:off x="2000672" y="1844824"/>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51" name="楕円 50">
            <a:extLst>
              <a:ext uri="{FF2B5EF4-FFF2-40B4-BE49-F238E27FC236}">
                <a16:creationId xmlns:a16="http://schemas.microsoft.com/office/drawing/2014/main" id="{B8E4B5D2-C980-4F08-BE2E-05FB7913E289}"/>
              </a:ext>
            </a:extLst>
          </p:cNvPr>
          <p:cNvSpPr/>
          <p:nvPr/>
        </p:nvSpPr>
        <p:spPr bwMode="auto">
          <a:xfrm>
            <a:off x="2072680" y="2146876"/>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53" name="楕円 52">
            <a:extLst>
              <a:ext uri="{FF2B5EF4-FFF2-40B4-BE49-F238E27FC236}">
                <a16:creationId xmlns:a16="http://schemas.microsoft.com/office/drawing/2014/main" id="{F23B6E50-C76C-41A7-9C1C-EC5C947FD1DB}"/>
              </a:ext>
            </a:extLst>
          </p:cNvPr>
          <p:cNvSpPr/>
          <p:nvPr/>
        </p:nvSpPr>
        <p:spPr bwMode="auto">
          <a:xfrm>
            <a:off x="3449216" y="2070180"/>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54" name="楕円 53">
            <a:extLst>
              <a:ext uri="{FF2B5EF4-FFF2-40B4-BE49-F238E27FC236}">
                <a16:creationId xmlns:a16="http://schemas.microsoft.com/office/drawing/2014/main" id="{352D0603-B074-4B85-932B-75A6AD3C8292}"/>
              </a:ext>
            </a:extLst>
          </p:cNvPr>
          <p:cNvSpPr/>
          <p:nvPr/>
        </p:nvSpPr>
        <p:spPr bwMode="auto">
          <a:xfrm>
            <a:off x="4007768" y="2488814"/>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55" name="楕円 54">
            <a:extLst>
              <a:ext uri="{FF2B5EF4-FFF2-40B4-BE49-F238E27FC236}">
                <a16:creationId xmlns:a16="http://schemas.microsoft.com/office/drawing/2014/main" id="{C7A7125C-4923-4EBA-8378-BF3BBEC6ED26}"/>
              </a:ext>
            </a:extLst>
          </p:cNvPr>
          <p:cNvSpPr/>
          <p:nvPr/>
        </p:nvSpPr>
        <p:spPr bwMode="auto">
          <a:xfrm>
            <a:off x="5814621" y="3342972"/>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57" name="楕円 56">
            <a:extLst>
              <a:ext uri="{FF2B5EF4-FFF2-40B4-BE49-F238E27FC236}">
                <a16:creationId xmlns:a16="http://schemas.microsoft.com/office/drawing/2014/main" id="{B29D9B7D-DCF0-4635-9166-1A4F1F63C022}"/>
              </a:ext>
            </a:extLst>
          </p:cNvPr>
          <p:cNvSpPr/>
          <p:nvPr/>
        </p:nvSpPr>
        <p:spPr bwMode="auto">
          <a:xfrm>
            <a:off x="2216696" y="3875068"/>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58" name="楕円 57">
            <a:extLst>
              <a:ext uri="{FF2B5EF4-FFF2-40B4-BE49-F238E27FC236}">
                <a16:creationId xmlns:a16="http://schemas.microsoft.com/office/drawing/2014/main" id="{59047FAF-7753-474E-BB8D-4B9F722011EA}"/>
              </a:ext>
            </a:extLst>
          </p:cNvPr>
          <p:cNvSpPr/>
          <p:nvPr/>
        </p:nvSpPr>
        <p:spPr bwMode="auto">
          <a:xfrm>
            <a:off x="2059586" y="2708920"/>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61" name="楕円 60">
            <a:extLst>
              <a:ext uri="{FF2B5EF4-FFF2-40B4-BE49-F238E27FC236}">
                <a16:creationId xmlns:a16="http://schemas.microsoft.com/office/drawing/2014/main" id="{C56B1D9E-8610-4496-9D72-6272B750A752}"/>
              </a:ext>
            </a:extLst>
          </p:cNvPr>
          <p:cNvSpPr/>
          <p:nvPr/>
        </p:nvSpPr>
        <p:spPr bwMode="auto">
          <a:xfrm>
            <a:off x="3800872" y="4523140"/>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63" name="楕円 62">
            <a:extLst>
              <a:ext uri="{FF2B5EF4-FFF2-40B4-BE49-F238E27FC236}">
                <a16:creationId xmlns:a16="http://schemas.microsoft.com/office/drawing/2014/main" id="{25805B9F-3FA1-4184-A24A-3938145DB091}"/>
              </a:ext>
            </a:extLst>
          </p:cNvPr>
          <p:cNvSpPr/>
          <p:nvPr/>
        </p:nvSpPr>
        <p:spPr bwMode="auto">
          <a:xfrm>
            <a:off x="2648744" y="3140968"/>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67" name="楕円 66">
            <a:extLst>
              <a:ext uri="{FF2B5EF4-FFF2-40B4-BE49-F238E27FC236}">
                <a16:creationId xmlns:a16="http://schemas.microsoft.com/office/drawing/2014/main" id="{DB444A0B-0F58-4588-9292-0D785901BBE1}"/>
              </a:ext>
            </a:extLst>
          </p:cNvPr>
          <p:cNvSpPr/>
          <p:nvPr/>
        </p:nvSpPr>
        <p:spPr bwMode="auto">
          <a:xfrm>
            <a:off x="5457056" y="4595148"/>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68" name="楕円 67">
            <a:extLst>
              <a:ext uri="{FF2B5EF4-FFF2-40B4-BE49-F238E27FC236}">
                <a16:creationId xmlns:a16="http://schemas.microsoft.com/office/drawing/2014/main" id="{1B3E2D33-0CCB-4AB9-8516-BC5DB00A3C46}"/>
              </a:ext>
            </a:extLst>
          </p:cNvPr>
          <p:cNvSpPr/>
          <p:nvPr/>
        </p:nvSpPr>
        <p:spPr bwMode="auto">
          <a:xfrm>
            <a:off x="5097016" y="4747548"/>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0" name="楕円 69">
            <a:extLst>
              <a:ext uri="{FF2B5EF4-FFF2-40B4-BE49-F238E27FC236}">
                <a16:creationId xmlns:a16="http://schemas.microsoft.com/office/drawing/2014/main" id="{B52F3B2B-6000-4894-8802-7D77A9B7FF3A}"/>
              </a:ext>
            </a:extLst>
          </p:cNvPr>
          <p:cNvSpPr/>
          <p:nvPr/>
        </p:nvSpPr>
        <p:spPr bwMode="auto">
          <a:xfrm>
            <a:off x="4601344" y="2564904"/>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1" name="楕円 70">
            <a:extLst>
              <a:ext uri="{FF2B5EF4-FFF2-40B4-BE49-F238E27FC236}">
                <a16:creationId xmlns:a16="http://schemas.microsoft.com/office/drawing/2014/main" id="{1170C52C-FE96-40F2-969C-07B128EF69A8}"/>
              </a:ext>
            </a:extLst>
          </p:cNvPr>
          <p:cNvSpPr/>
          <p:nvPr/>
        </p:nvSpPr>
        <p:spPr bwMode="auto">
          <a:xfrm>
            <a:off x="1640632" y="1772816"/>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2" name="楕円 71">
            <a:extLst>
              <a:ext uri="{FF2B5EF4-FFF2-40B4-BE49-F238E27FC236}">
                <a16:creationId xmlns:a16="http://schemas.microsoft.com/office/drawing/2014/main" id="{242B29B4-F744-48DA-9869-057C7DC19C51}"/>
              </a:ext>
            </a:extLst>
          </p:cNvPr>
          <p:cNvSpPr/>
          <p:nvPr/>
        </p:nvSpPr>
        <p:spPr bwMode="auto">
          <a:xfrm>
            <a:off x="6465168" y="5157192"/>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3" name="楕円 72">
            <a:extLst>
              <a:ext uri="{FF2B5EF4-FFF2-40B4-BE49-F238E27FC236}">
                <a16:creationId xmlns:a16="http://schemas.microsoft.com/office/drawing/2014/main" id="{5B73091C-955C-4130-9618-FC28F3ED1EEF}"/>
              </a:ext>
            </a:extLst>
          </p:cNvPr>
          <p:cNvSpPr/>
          <p:nvPr/>
        </p:nvSpPr>
        <p:spPr bwMode="auto">
          <a:xfrm>
            <a:off x="6249144" y="4869160"/>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4" name="楕円 73">
            <a:extLst>
              <a:ext uri="{FF2B5EF4-FFF2-40B4-BE49-F238E27FC236}">
                <a16:creationId xmlns:a16="http://schemas.microsoft.com/office/drawing/2014/main" id="{2D4BF90C-302D-4F90-9705-D2BD4032173F}"/>
              </a:ext>
            </a:extLst>
          </p:cNvPr>
          <p:cNvSpPr/>
          <p:nvPr/>
        </p:nvSpPr>
        <p:spPr bwMode="auto">
          <a:xfrm>
            <a:off x="6033120" y="5027196"/>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5" name="楕円 74">
            <a:extLst>
              <a:ext uri="{FF2B5EF4-FFF2-40B4-BE49-F238E27FC236}">
                <a16:creationId xmlns:a16="http://schemas.microsoft.com/office/drawing/2014/main" id="{72F0FD1B-7711-4A7D-AC9D-0410934F466A}"/>
              </a:ext>
            </a:extLst>
          </p:cNvPr>
          <p:cNvSpPr/>
          <p:nvPr/>
        </p:nvSpPr>
        <p:spPr bwMode="auto">
          <a:xfrm>
            <a:off x="5817096" y="4941168"/>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6" name="楕円 75">
            <a:extLst>
              <a:ext uri="{FF2B5EF4-FFF2-40B4-BE49-F238E27FC236}">
                <a16:creationId xmlns:a16="http://schemas.microsoft.com/office/drawing/2014/main" id="{4F4BE2E1-092D-4ABE-A2FB-4DABF1A17A8C}"/>
              </a:ext>
            </a:extLst>
          </p:cNvPr>
          <p:cNvSpPr/>
          <p:nvPr/>
        </p:nvSpPr>
        <p:spPr bwMode="auto">
          <a:xfrm>
            <a:off x="6177136" y="4581128"/>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7" name="楕円 76">
            <a:extLst>
              <a:ext uri="{FF2B5EF4-FFF2-40B4-BE49-F238E27FC236}">
                <a16:creationId xmlns:a16="http://schemas.microsoft.com/office/drawing/2014/main" id="{3BCD58F4-6D63-410C-B538-1F7649D78ADC}"/>
              </a:ext>
            </a:extLst>
          </p:cNvPr>
          <p:cNvSpPr/>
          <p:nvPr/>
        </p:nvSpPr>
        <p:spPr bwMode="auto">
          <a:xfrm>
            <a:off x="5241032" y="4509120"/>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8" name="楕円 77">
            <a:extLst>
              <a:ext uri="{FF2B5EF4-FFF2-40B4-BE49-F238E27FC236}">
                <a16:creationId xmlns:a16="http://schemas.microsoft.com/office/drawing/2014/main" id="{27E34F54-3EFE-40D8-807D-29C5B83F600B}"/>
              </a:ext>
            </a:extLst>
          </p:cNvPr>
          <p:cNvSpPr/>
          <p:nvPr/>
        </p:nvSpPr>
        <p:spPr bwMode="auto">
          <a:xfrm>
            <a:off x="5529064" y="4739164"/>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9" name="楕円 78">
            <a:extLst>
              <a:ext uri="{FF2B5EF4-FFF2-40B4-BE49-F238E27FC236}">
                <a16:creationId xmlns:a16="http://schemas.microsoft.com/office/drawing/2014/main" id="{4D0E94AF-E8B3-4AA7-9318-707D017F636C}"/>
              </a:ext>
            </a:extLst>
          </p:cNvPr>
          <p:cNvSpPr/>
          <p:nvPr/>
        </p:nvSpPr>
        <p:spPr bwMode="auto">
          <a:xfrm>
            <a:off x="2648744" y="1916832"/>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80" name="楕円 79">
            <a:extLst>
              <a:ext uri="{FF2B5EF4-FFF2-40B4-BE49-F238E27FC236}">
                <a16:creationId xmlns:a16="http://schemas.microsoft.com/office/drawing/2014/main" id="{C564D83C-A0F0-42DA-A8F3-75C4742358FA}"/>
              </a:ext>
            </a:extLst>
          </p:cNvPr>
          <p:cNvSpPr/>
          <p:nvPr/>
        </p:nvSpPr>
        <p:spPr bwMode="auto">
          <a:xfrm>
            <a:off x="2576736" y="1714828"/>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81" name="楕円 80">
            <a:extLst>
              <a:ext uri="{FF2B5EF4-FFF2-40B4-BE49-F238E27FC236}">
                <a16:creationId xmlns:a16="http://schemas.microsoft.com/office/drawing/2014/main" id="{35DEDAF1-8596-4510-BBC9-89462AF60FC0}"/>
              </a:ext>
            </a:extLst>
          </p:cNvPr>
          <p:cNvSpPr/>
          <p:nvPr/>
        </p:nvSpPr>
        <p:spPr bwMode="auto">
          <a:xfrm>
            <a:off x="2072680" y="1498804"/>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82" name="楕円 81">
            <a:extLst>
              <a:ext uri="{FF2B5EF4-FFF2-40B4-BE49-F238E27FC236}">
                <a16:creationId xmlns:a16="http://schemas.microsoft.com/office/drawing/2014/main" id="{BFB1CBA0-B260-4AED-847A-970FABD95443}"/>
              </a:ext>
            </a:extLst>
          </p:cNvPr>
          <p:cNvSpPr/>
          <p:nvPr/>
        </p:nvSpPr>
        <p:spPr bwMode="auto">
          <a:xfrm>
            <a:off x="2288704" y="2290892"/>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83" name="楕円 82">
            <a:extLst>
              <a:ext uri="{FF2B5EF4-FFF2-40B4-BE49-F238E27FC236}">
                <a16:creationId xmlns:a16="http://schemas.microsoft.com/office/drawing/2014/main" id="{903E732C-F46F-4B4B-8464-BDBC8F509458}"/>
              </a:ext>
            </a:extLst>
          </p:cNvPr>
          <p:cNvSpPr/>
          <p:nvPr/>
        </p:nvSpPr>
        <p:spPr bwMode="auto">
          <a:xfrm>
            <a:off x="1928664" y="1628800"/>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84" name="テキスト ボックス 60">
            <a:extLst>
              <a:ext uri="{FF2B5EF4-FFF2-40B4-BE49-F238E27FC236}">
                <a16:creationId xmlns:a16="http://schemas.microsoft.com/office/drawing/2014/main" id="{A88BDB3A-5BE4-4013-8B8C-9992D0D5EF0F}"/>
              </a:ext>
            </a:extLst>
          </p:cNvPr>
          <p:cNvSpPr txBox="1">
            <a:spLocks noChangeArrowheads="1"/>
          </p:cNvSpPr>
          <p:nvPr/>
        </p:nvSpPr>
        <p:spPr bwMode="auto">
          <a:xfrm>
            <a:off x="128464" y="6125234"/>
            <a:ext cx="99989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便宜上</a:t>
            </a:r>
            <a:r>
              <a:rPr kumimoji="1" lang="en-US" altLang="ja-JP"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2</a:t>
            </a:r>
            <a:r>
              <a:rPr kumimoji="1" lang="ja-JP" alt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軸で表記した（</a:t>
            </a:r>
            <a:r>
              <a:rPr kumimoji="1" lang="en-US" altLang="ja-JP"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e.g. Wet</a:t>
            </a:r>
            <a:r>
              <a:rPr kumimoji="1" lang="ja-JP" alt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と言っても分析化学とか分子生物学とか遺伝学とか色々）</a:t>
            </a:r>
            <a:endParaRPr kumimoji="1" lang="en-US" altLang="ja-JP"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85" name="Rectangle 6">
            <a:extLst>
              <a:ext uri="{FF2B5EF4-FFF2-40B4-BE49-F238E27FC236}">
                <a16:creationId xmlns:a16="http://schemas.microsoft.com/office/drawing/2014/main" id="{5FA394CE-9A70-4FC0-AAEE-1D94A07AFEFD}"/>
              </a:ext>
            </a:extLst>
          </p:cNvPr>
          <p:cNvSpPr>
            <a:spLocks noChangeArrowheads="1"/>
          </p:cNvSpPr>
          <p:nvPr/>
        </p:nvSpPr>
        <p:spPr bwMode="auto">
          <a:xfrm>
            <a:off x="360040" y="116632"/>
            <a:ext cx="9777536" cy="936104"/>
          </a:xfrm>
          <a:prstGeom prst="rect">
            <a:avLst/>
          </a:prstGeom>
          <a:noFill/>
          <a:ln w="9525">
            <a:noFill/>
            <a:miter lim="800000"/>
            <a:headEnd/>
            <a:tailEnd/>
          </a:ln>
          <a:effectLst/>
        </p:spPr>
        <p:txBody>
          <a:bodyPr wrap="none" anchor="ctr"/>
          <a:lstStyle/>
          <a:p>
            <a:pPr marL="0" marR="0" lvl="0" indent="0" algn="l" defTabSz="914400" rtl="0" eaLnBrk="1" fontAlgn="base" latinLnBrk="0" hangingPunct="1">
              <a:lnSpc>
                <a:spcPts val="1400"/>
              </a:lnSpc>
              <a:spcBef>
                <a:spcPct val="50000"/>
              </a:spcBef>
              <a:spcAft>
                <a:spcPct val="0"/>
              </a:spcAft>
              <a:buClrTx/>
              <a:buSzTx/>
              <a:buFontTx/>
              <a:buNone/>
              <a:tabLst/>
              <a:defRPr/>
            </a:pPr>
            <a:r>
              <a:rPr kumimoji="0" lang="ja-JP" altLang="en-US" sz="3600" b="0" i="0" u="none" strike="noStrike" kern="0" cap="none" spc="0" normalizeH="0" baseline="0" noProof="0" dirty="0">
                <a:ln>
                  <a:noFill/>
                </a:ln>
                <a:solidFill>
                  <a:srgbClr val="FFFFFF"/>
                </a:solidFill>
                <a:effectLst>
                  <a:glow rad="228600">
                    <a:srgbClr val="2D2D8A">
                      <a:satMod val="175000"/>
                      <a:alpha val="40000"/>
                    </a:srgbClr>
                  </a:glow>
                </a:effectLst>
                <a:uLnTx/>
                <a:uFillTx/>
                <a:latin typeface="Segoe UI" panose="020B0502040204020203" pitchFamily="34" charset="0"/>
                <a:ea typeface="ＭＳ Ｐゴシック" pitchFamily="50" charset="-128"/>
                <a:cs typeface="Segoe UI" panose="020B0502040204020203" pitchFamily="34" charset="0"/>
              </a:rPr>
              <a:t>ウェットとドライの連携</a:t>
            </a:r>
            <a:endParaRPr kumimoji="0" lang="en-US" altLang="ja-JP" sz="3600" b="0" i="0" u="none" strike="noStrike" kern="0" cap="none" spc="0" normalizeH="0" baseline="0" noProof="0" dirty="0">
              <a:ln>
                <a:noFill/>
              </a:ln>
              <a:solidFill>
                <a:srgbClr val="FFFFFF"/>
              </a:solidFill>
              <a:effectLst>
                <a:glow rad="228600">
                  <a:srgbClr val="2D2D8A">
                    <a:satMod val="175000"/>
                    <a:alpha val="40000"/>
                  </a:srgbClr>
                </a:glow>
              </a:effectLst>
              <a:uLnTx/>
              <a:uFillTx/>
              <a:latin typeface="Segoe UI" panose="020B0502040204020203" pitchFamily="34" charset="0"/>
              <a:ea typeface="ＭＳ Ｐゴシック" pitchFamily="50" charset="-128"/>
              <a:cs typeface="Segoe UI" panose="020B0502040204020203" pitchFamily="34" charset="0"/>
            </a:endParaRPr>
          </a:p>
        </p:txBody>
      </p:sp>
      <p:sp>
        <p:nvSpPr>
          <p:cNvPr id="86" name="楕円 85">
            <a:extLst>
              <a:ext uri="{FF2B5EF4-FFF2-40B4-BE49-F238E27FC236}">
                <a16:creationId xmlns:a16="http://schemas.microsoft.com/office/drawing/2014/main" id="{C5C4E42D-0FCC-493A-A0E7-0A09B1E7AE7C}"/>
              </a:ext>
            </a:extLst>
          </p:cNvPr>
          <p:cNvSpPr/>
          <p:nvPr/>
        </p:nvSpPr>
        <p:spPr bwMode="auto">
          <a:xfrm>
            <a:off x="4592960" y="3789040"/>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87" name="楕円 86">
            <a:extLst>
              <a:ext uri="{FF2B5EF4-FFF2-40B4-BE49-F238E27FC236}">
                <a16:creationId xmlns:a16="http://schemas.microsoft.com/office/drawing/2014/main" id="{CA0FCCAE-7100-42D2-92B4-2C7D04931336}"/>
              </a:ext>
            </a:extLst>
          </p:cNvPr>
          <p:cNvSpPr/>
          <p:nvPr/>
        </p:nvSpPr>
        <p:spPr bwMode="auto">
          <a:xfrm>
            <a:off x="5961112" y="4437112"/>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88" name="楕円 87">
            <a:extLst>
              <a:ext uri="{FF2B5EF4-FFF2-40B4-BE49-F238E27FC236}">
                <a16:creationId xmlns:a16="http://schemas.microsoft.com/office/drawing/2014/main" id="{9691F996-2A2E-43C4-9852-26EC70BF2755}"/>
              </a:ext>
            </a:extLst>
          </p:cNvPr>
          <p:cNvSpPr/>
          <p:nvPr/>
        </p:nvSpPr>
        <p:spPr bwMode="auto">
          <a:xfrm>
            <a:off x="6393160" y="4739164"/>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89" name="楕円 88">
            <a:extLst>
              <a:ext uri="{FF2B5EF4-FFF2-40B4-BE49-F238E27FC236}">
                <a16:creationId xmlns:a16="http://schemas.microsoft.com/office/drawing/2014/main" id="{EF47C0FB-ABB8-470D-9F5B-C5C8BA28D0E9}"/>
              </a:ext>
            </a:extLst>
          </p:cNvPr>
          <p:cNvSpPr/>
          <p:nvPr/>
        </p:nvSpPr>
        <p:spPr bwMode="auto">
          <a:xfrm>
            <a:off x="2648744" y="2132856"/>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90" name="楕円 89">
            <a:extLst>
              <a:ext uri="{FF2B5EF4-FFF2-40B4-BE49-F238E27FC236}">
                <a16:creationId xmlns:a16="http://schemas.microsoft.com/office/drawing/2014/main" id="{11AC2EA5-092D-4579-8EBD-3EECD2D6B1FE}"/>
              </a:ext>
            </a:extLst>
          </p:cNvPr>
          <p:cNvSpPr/>
          <p:nvPr/>
        </p:nvSpPr>
        <p:spPr bwMode="auto">
          <a:xfrm>
            <a:off x="1784648" y="1988840"/>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91" name="楕円 90">
            <a:extLst>
              <a:ext uri="{FF2B5EF4-FFF2-40B4-BE49-F238E27FC236}">
                <a16:creationId xmlns:a16="http://schemas.microsoft.com/office/drawing/2014/main" id="{4F9F99F3-A64B-443A-9364-22497956EE7D}"/>
              </a:ext>
            </a:extLst>
          </p:cNvPr>
          <p:cNvSpPr/>
          <p:nvPr/>
        </p:nvSpPr>
        <p:spPr bwMode="auto">
          <a:xfrm>
            <a:off x="1928664" y="1210772"/>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92" name="楕円 91">
            <a:extLst>
              <a:ext uri="{FF2B5EF4-FFF2-40B4-BE49-F238E27FC236}">
                <a16:creationId xmlns:a16="http://schemas.microsoft.com/office/drawing/2014/main" id="{0261F871-E893-4FF8-83F6-DBF7E46DE053}"/>
              </a:ext>
            </a:extLst>
          </p:cNvPr>
          <p:cNvSpPr/>
          <p:nvPr/>
        </p:nvSpPr>
        <p:spPr bwMode="auto">
          <a:xfrm>
            <a:off x="6321152" y="5085184"/>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93" name="楕円 92">
            <a:extLst>
              <a:ext uri="{FF2B5EF4-FFF2-40B4-BE49-F238E27FC236}">
                <a16:creationId xmlns:a16="http://schemas.microsoft.com/office/drawing/2014/main" id="{448562BE-C32B-4BF0-9216-EAEA52A4EDF0}"/>
              </a:ext>
            </a:extLst>
          </p:cNvPr>
          <p:cNvSpPr/>
          <p:nvPr/>
        </p:nvSpPr>
        <p:spPr bwMode="auto">
          <a:xfrm>
            <a:off x="5745088" y="4149080"/>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11" name="フローチャート: 端子 10">
            <a:extLst>
              <a:ext uri="{FF2B5EF4-FFF2-40B4-BE49-F238E27FC236}">
                <a16:creationId xmlns:a16="http://schemas.microsoft.com/office/drawing/2014/main" id="{E617A580-44DA-4B7B-9B12-33D2A2E3E533}"/>
              </a:ext>
            </a:extLst>
          </p:cNvPr>
          <p:cNvSpPr/>
          <p:nvPr/>
        </p:nvSpPr>
        <p:spPr bwMode="auto">
          <a:xfrm rot="2189410">
            <a:off x="1166481" y="3040805"/>
            <a:ext cx="5954283" cy="720035"/>
          </a:xfrm>
          <a:prstGeom prst="flowChartTerminator">
            <a:avLst/>
          </a:prstGeom>
          <a:noFill/>
          <a:ln w="952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Tree>
    <p:extLst>
      <p:ext uri="{BB962C8B-B14F-4D97-AF65-F5344CB8AC3E}">
        <p14:creationId xmlns:p14="http://schemas.microsoft.com/office/powerpoint/2010/main" val="148346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A4DF1D6-8027-43DB-9F3D-D54B0BF78B58}"/>
              </a:ext>
            </a:extLst>
          </p:cNvPr>
          <p:cNvSpPr>
            <a:spLocks noGrp="1"/>
          </p:cNvSpPr>
          <p:nvPr>
            <p:ph type="sldNum" sz="quarter" idx="12"/>
          </p:nvPr>
        </p:nvSpPr>
        <p:spPr>
          <a:xfrm>
            <a:off x="7257256" y="6483350"/>
            <a:ext cx="23114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E0DE1C-4C57-406D-A80C-1047632D5371}" type="slidenum">
              <a:rPr kumimoji="1" lang="ja-JP" altLang="en-US" sz="1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4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Times New Roman" pitchFamily="18" charset="0"/>
            </a:endParaRPr>
          </a:p>
        </p:txBody>
      </p:sp>
      <p:sp>
        <p:nvSpPr>
          <p:cNvPr id="5" name="Rectangle 6">
            <a:extLst>
              <a:ext uri="{FF2B5EF4-FFF2-40B4-BE49-F238E27FC236}">
                <a16:creationId xmlns:a16="http://schemas.microsoft.com/office/drawing/2014/main" id="{F76A98D8-CF45-4FA7-9503-E0136F0DDB79}"/>
              </a:ext>
            </a:extLst>
          </p:cNvPr>
          <p:cNvSpPr>
            <a:spLocks noChangeArrowheads="1"/>
          </p:cNvSpPr>
          <p:nvPr/>
        </p:nvSpPr>
        <p:spPr bwMode="auto">
          <a:xfrm>
            <a:off x="360040" y="116632"/>
            <a:ext cx="9777536" cy="936104"/>
          </a:xfrm>
          <a:prstGeom prst="rect">
            <a:avLst/>
          </a:prstGeom>
          <a:noFill/>
          <a:ln w="9525">
            <a:noFill/>
            <a:miter lim="800000"/>
            <a:headEnd/>
            <a:tailEnd/>
          </a:ln>
          <a:effectLst/>
        </p:spPr>
        <p:txBody>
          <a:bodyPr wrap="none" anchor="ctr"/>
          <a:lstStyle/>
          <a:p>
            <a:pPr marL="0" marR="0" lvl="0" indent="0" algn="l" defTabSz="914400" rtl="0" eaLnBrk="1" fontAlgn="base" latinLnBrk="0" hangingPunct="1">
              <a:lnSpc>
                <a:spcPts val="1400"/>
              </a:lnSpc>
              <a:spcBef>
                <a:spcPct val="50000"/>
              </a:spcBef>
              <a:spcAft>
                <a:spcPct val="0"/>
              </a:spcAft>
              <a:buClrTx/>
              <a:buSzTx/>
              <a:buFontTx/>
              <a:buNone/>
              <a:tabLst/>
              <a:defRPr/>
            </a:pPr>
            <a:r>
              <a:rPr kumimoji="0" lang="ja-JP" altLang="en-US" sz="3600" b="0" i="0" u="none" strike="noStrike" kern="0" cap="none" spc="0" normalizeH="0" baseline="0" noProof="0" dirty="0">
                <a:ln>
                  <a:noFill/>
                </a:ln>
                <a:solidFill>
                  <a:srgbClr val="FFFFFF"/>
                </a:solidFill>
                <a:effectLst>
                  <a:glow rad="228600">
                    <a:srgbClr val="2D2D8A">
                      <a:satMod val="175000"/>
                      <a:alpha val="40000"/>
                    </a:srgbClr>
                  </a:glow>
                </a:effectLst>
                <a:uLnTx/>
                <a:uFillTx/>
                <a:latin typeface="Segoe UI" panose="020B0502040204020203" pitchFamily="34" charset="0"/>
                <a:ea typeface="ＭＳ Ｐゴシック" pitchFamily="50" charset="-128"/>
                <a:cs typeface="Segoe UI" panose="020B0502040204020203" pitchFamily="34" charset="0"/>
              </a:rPr>
              <a:t>ウェットとドライの連携</a:t>
            </a:r>
            <a:endParaRPr kumimoji="0" lang="en-US" altLang="ja-JP" sz="3600" b="0" i="0" u="none" strike="noStrike" kern="0" cap="none" spc="0" normalizeH="0" baseline="0" noProof="0" dirty="0">
              <a:ln>
                <a:noFill/>
              </a:ln>
              <a:solidFill>
                <a:srgbClr val="FFFFFF"/>
              </a:solidFill>
              <a:effectLst>
                <a:glow rad="228600">
                  <a:srgbClr val="2D2D8A">
                    <a:satMod val="175000"/>
                    <a:alpha val="40000"/>
                  </a:srgbClr>
                </a:glow>
              </a:effectLst>
              <a:uLnTx/>
              <a:uFillTx/>
              <a:latin typeface="Segoe UI" panose="020B0502040204020203" pitchFamily="34" charset="0"/>
              <a:ea typeface="ＭＳ Ｐゴシック" pitchFamily="50" charset="-128"/>
              <a:cs typeface="Segoe UI" panose="020B0502040204020203" pitchFamily="34" charset="0"/>
            </a:endParaRPr>
          </a:p>
        </p:txBody>
      </p:sp>
      <p:sp>
        <p:nvSpPr>
          <p:cNvPr id="7" name="テキスト ボックス 60">
            <a:extLst>
              <a:ext uri="{FF2B5EF4-FFF2-40B4-BE49-F238E27FC236}">
                <a16:creationId xmlns:a16="http://schemas.microsoft.com/office/drawing/2014/main" id="{328DF36D-D22B-4CED-939C-CC99E47E4D59}"/>
              </a:ext>
            </a:extLst>
          </p:cNvPr>
          <p:cNvSpPr txBox="1">
            <a:spLocks noChangeArrowheads="1"/>
          </p:cNvSpPr>
          <p:nvPr/>
        </p:nvSpPr>
        <p:spPr bwMode="auto">
          <a:xfrm>
            <a:off x="1424608" y="1628800"/>
            <a:ext cx="756084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 個人で完結（自分で両方やる）</a:t>
            </a:r>
            <a:endParaRPr kumimoji="1" lang="en-US" altLang="ja-JP"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10" name="テキスト ボックス 60">
            <a:extLst>
              <a:ext uri="{FF2B5EF4-FFF2-40B4-BE49-F238E27FC236}">
                <a16:creationId xmlns:a16="http://schemas.microsoft.com/office/drawing/2014/main" id="{9BD09260-3C28-4663-BE43-376A4D8F020E}"/>
              </a:ext>
            </a:extLst>
          </p:cNvPr>
          <p:cNvSpPr txBox="1">
            <a:spLocks noChangeArrowheads="1"/>
          </p:cNvSpPr>
          <p:nvPr/>
        </p:nvSpPr>
        <p:spPr bwMode="auto">
          <a:xfrm>
            <a:off x="1424608" y="2996952"/>
            <a:ext cx="424847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 ラボ内で共同して行う</a:t>
            </a:r>
            <a:endParaRPr kumimoji="1" lang="en-US" altLang="ja-JP"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12" name="テキスト ボックス 60">
            <a:extLst>
              <a:ext uri="{FF2B5EF4-FFF2-40B4-BE49-F238E27FC236}">
                <a16:creationId xmlns:a16="http://schemas.microsoft.com/office/drawing/2014/main" id="{E4AA4C6F-938C-4FD4-B90A-3A599F0A1471}"/>
              </a:ext>
            </a:extLst>
          </p:cNvPr>
          <p:cNvSpPr txBox="1">
            <a:spLocks noChangeArrowheads="1"/>
          </p:cNvSpPr>
          <p:nvPr/>
        </p:nvSpPr>
        <p:spPr bwMode="auto">
          <a:xfrm>
            <a:off x="1458294" y="5411544"/>
            <a:ext cx="565494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 研究グループ間で協力して行う</a:t>
            </a:r>
            <a:endParaRPr kumimoji="1" lang="en-US" altLang="ja-JP"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13" name="テキスト ボックス 60">
            <a:extLst>
              <a:ext uri="{FF2B5EF4-FFF2-40B4-BE49-F238E27FC236}">
                <a16:creationId xmlns:a16="http://schemas.microsoft.com/office/drawing/2014/main" id="{20CFC116-D3F1-41D1-913E-4EF30F14F52E}"/>
              </a:ext>
            </a:extLst>
          </p:cNvPr>
          <p:cNvSpPr txBox="1">
            <a:spLocks noChangeArrowheads="1"/>
          </p:cNvSpPr>
          <p:nvPr/>
        </p:nvSpPr>
        <p:spPr bwMode="auto">
          <a:xfrm>
            <a:off x="2494073" y="3476597"/>
            <a:ext cx="3332883" cy="523220"/>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・他者との意思疎通</a:t>
            </a:r>
            <a:endParaRPr kumimoji="1" lang="en-US" altLang="ja-JP"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14" name="テキスト ボックス 60">
            <a:extLst>
              <a:ext uri="{FF2B5EF4-FFF2-40B4-BE49-F238E27FC236}">
                <a16:creationId xmlns:a16="http://schemas.microsoft.com/office/drawing/2014/main" id="{6C3C4B7E-D090-4434-9379-E4B6BD0EEEFD}"/>
              </a:ext>
            </a:extLst>
          </p:cNvPr>
          <p:cNvSpPr txBox="1">
            <a:spLocks noChangeArrowheads="1"/>
          </p:cNvSpPr>
          <p:nvPr/>
        </p:nvSpPr>
        <p:spPr bwMode="auto">
          <a:xfrm>
            <a:off x="2480803" y="5886441"/>
            <a:ext cx="2832237" cy="523220"/>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・目的の不一致</a:t>
            </a:r>
            <a:endParaRPr kumimoji="1" lang="en-US" altLang="ja-JP"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pic>
        <p:nvPicPr>
          <p:cNvPr id="12290" name="Picture 2" descr="https://1.bp.blogspot.com/-e7l7W7dARQ4/WzC-JocMILI/AAAAAAABM_U/-FUrtCtqdckmYLxBfNSJOjQ083lFMdU1wCLcBGAs/s800/body_nou_unou_sanou.png">
            <a:extLst>
              <a:ext uri="{FF2B5EF4-FFF2-40B4-BE49-F238E27FC236}">
                <a16:creationId xmlns:a16="http://schemas.microsoft.com/office/drawing/2014/main" id="{9575D52A-CFF8-41D3-955A-9464EBC61B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7526" y="1008084"/>
            <a:ext cx="1366176" cy="136617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4.bp.blogspot.com/-_uiP7snuyhA/Us_Ng2k41sI/AAAAAAAAdK8/DBs2ee1iNPo/s800/kaisya_nakayoshi.png">
            <a:extLst>
              <a:ext uri="{FF2B5EF4-FFF2-40B4-BE49-F238E27FC236}">
                <a16:creationId xmlns:a16="http://schemas.microsoft.com/office/drawing/2014/main" id="{CAD8A5F2-9D00-45F3-ABB3-02F3D4BFFA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0577" y="2739678"/>
            <a:ext cx="2067965" cy="131315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4.bp.blogspot.com/-xtUdmvsUoNk/Whu2Xg21vaI/AAAAAAABIhM/f99373kvsFkKxnSWhm4afi_oXr6Exh7zACLcBGAs/s800/kazetooshi_kaisya_bad.png">
            <a:extLst>
              <a:ext uri="{FF2B5EF4-FFF2-40B4-BE49-F238E27FC236}">
                <a16:creationId xmlns:a16="http://schemas.microsoft.com/office/drawing/2014/main" id="{5819420D-D3EE-4B93-9FE7-ADEE32DCBF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932" y="4913249"/>
            <a:ext cx="2235541" cy="1855499"/>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60">
            <a:extLst>
              <a:ext uri="{FF2B5EF4-FFF2-40B4-BE49-F238E27FC236}">
                <a16:creationId xmlns:a16="http://schemas.microsoft.com/office/drawing/2014/main" id="{6C96569A-D77F-40AC-A4CA-9259A5D76E88}"/>
              </a:ext>
            </a:extLst>
          </p:cNvPr>
          <p:cNvSpPr txBox="1">
            <a:spLocks noChangeArrowheads="1"/>
          </p:cNvSpPr>
          <p:nvPr/>
        </p:nvSpPr>
        <p:spPr bwMode="auto">
          <a:xfrm>
            <a:off x="2170640" y="4432462"/>
            <a:ext cx="460773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rPr>
              <a:t>ここを何とかするしかない</a:t>
            </a:r>
            <a:r>
              <a:rPr kumimoji="1" lang="en-US" altLang="ja-JP" sz="28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rPr>
              <a:t>!!</a:t>
            </a:r>
          </a:p>
        </p:txBody>
      </p:sp>
      <p:cxnSp>
        <p:nvCxnSpPr>
          <p:cNvPr id="18" name="直線矢印コネクタ 17">
            <a:extLst>
              <a:ext uri="{FF2B5EF4-FFF2-40B4-BE49-F238E27FC236}">
                <a16:creationId xmlns:a16="http://schemas.microsoft.com/office/drawing/2014/main" id="{CEED8A3C-C709-4381-BDF8-5280758FD608}"/>
              </a:ext>
            </a:extLst>
          </p:cNvPr>
          <p:cNvCxnSpPr>
            <a:cxnSpLocks/>
          </p:cNvCxnSpPr>
          <p:nvPr/>
        </p:nvCxnSpPr>
        <p:spPr bwMode="auto">
          <a:xfrm flipH="1" flipV="1">
            <a:off x="3494495" y="3999818"/>
            <a:ext cx="224444" cy="451725"/>
          </a:xfrm>
          <a:prstGeom prst="straightConnector1">
            <a:avLst/>
          </a:prstGeom>
          <a:noFill/>
          <a:ln w="22225" cap="flat" cmpd="sng" algn="ctr">
            <a:solidFill>
              <a:srgbClr val="FF0000"/>
            </a:solidFill>
            <a:prstDash val="solid"/>
            <a:round/>
            <a:headEnd type="none" w="med" len="med"/>
            <a:tailEnd type="triangle"/>
          </a:ln>
          <a:effectLst/>
        </p:spPr>
      </p:cxnSp>
      <p:cxnSp>
        <p:nvCxnSpPr>
          <p:cNvPr id="19" name="直線矢印コネクタ 18">
            <a:extLst>
              <a:ext uri="{FF2B5EF4-FFF2-40B4-BE49-F238E27FC236}">
                <a16:creationId xmlns:a16="http://schemas.microsoft.com/office/drawing/2014/main" id="{C757A719-41F0-4758-ABA0-0360ECD3272A}"/>
              </a:ext>
            </a:extLst>
          </p:cNvPr>
          <p:cNvCxnSpPr>
            <a:cxnSpLocks/>
          </p:cNvCxnSpPr>
          <p:nvPr/>
        </p:nvCxnSpPr>
        <p:spPr bwMode="auto">
          <a:xfrm flipH="1">
            <a:off x="3394260" y="4913249"/>
            <a:ext cx="324679" cy="971324"/>
          </a:xfrm>
          <a:prstGeom prst="straightConnector1">
            <a:avLst/>
          </a:prstGeom>
          <a:noFill/>
          <a:ln w="22225" cap="flat" cmpd="sng" algn="ctr">
            <a:solidFill>
              <a:srgbClr val="FF0000"/>
            </a:solidFill>
            <a:prstDash val="solid"/>
            <a:round/>
            <a:headEnd type="none" w="med" len="med"/>
            <a:tailEnd type="triangle"/>
          </a:ln>
          <a:effectLst/>
        </p:spPr>
      </p:cxnSp>
      <p:sp>
        <p:nvSpPr>
          <p:cNvPr id="20" name="台形 19">
            <a:extLst>
              <a:ext uri="{FF2B5EF4-FFF2-40B4-BE49-F238E27FC236}">
                <a16:creationId xmlns:a16="http://schemas.microsoft.com/office/drawing/2014/main" id="{5D859760-B1A0-4408-8231-1D7A2E630B9E}"/>
              </a:ext>
            </a:extLst>
          </p:cNvPr>
          <p:cNvSpPr/>
          <p:nvPr/>
        </p:nvSpPr>
        <p:spPr>
          <a:xfrm rot="10800000" flipV="1">
            <a:off x="632520" y="2061863"/>
            <a:ext cx="638212" cy="4347798"/>
          </a:xfrm>
          <a:prstGeom prst="trapezoid">
            <a:avLst>
              <a:gd name="adj" fmla="val 41532"/>
            </a:avLst>
          </a:prstGeom>
          <a:gradFill rotWithShape="1">
            <a:gsLst>
              <a:gs pos="0">
                <a:sysClr val="window" lastClr="FFFFFF">
                  <a:lumMod val="95000"/>
                </a:sysClr>
              </a:gs>
              <a:gs pos="53000">
                <a:sysClr val="window" lastClr="FFFFFF">
                  <a:lumMod val="75000"/>
                </a:sysClr>
              </a:gs>
              <a:gs pos="80000">
                <a:sysClr val="window" lastClr="FFFFFF">
                  <a:lumMod val="75000"/>
                </a:sysClr>
              </a:gs>
              <a:gs pos="100000">
                <a:sysClr val="windowText" lastClr="000000">
                  <a:lumMod val="65000"/>
                  <a:lumOff val="35000"/>
                </a:sys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テキスト ボックス 60">
            <a:extLst>
              <a:ext uri="{FF2B5EF4-FFF2-40B4-BE49-F238E27FC236}">
                <a16:creationId xmlns:a16="http://schemas.microsoft.com/office/drawing/2014/main" id="{C8E0F1FD-E015-453C-BAC0-BA2A1D73F880}"/>
              </a:ext>
            </a:extLst>
          </p:cNvPr>
          <p:cNvSpPr txBox="1">
            <a:spLocks noChangeArrowheads="1"/>
          </p:cNvSpPr>
          <p:nvPr/>
        </p:nvSpPr>
        <p:spPr bwMode="auto">
          <a:xfrm>
            <a:off x="66317" y="1908121"/>
            <a:ext cx="63821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rPr>
              <a:t>低</a:t>
            </a:r>
            <a:endParaRPr kumimoji="1" lang="en-US" altLang="ja-JP" sz="32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endParaRPr>
          </a:p>
        </p:txBody>
      </p:sp>
      <p:sp>
        <p:nvSpPr>
          <p:cNvPr id="22" name="テキスト ボックス 60">
            <a:extLst>
              <a:ext uri="{FF2B5EF4-FFF2-40B4-BE49-F238E27FC236}">
                <a16:creationId xmlns:a16="http://schemas.microsoft.com/office/drawing/2014/main" id="{7EFD2675-69DF-44D3-99D6-22EAB48C10AB}"/>
              </a:ext>
            </a:extLst>
          </p:cNvPr>
          <p:cNvSpPr txBox="1">
            <a:spLocks noChangeArrowheads="1"/>
          </p:cNvSpPr>
          <p:nvPr/>
        </p:nvSpPr>
        <p:spPr bwMode="auto">
          <a:xfrm>
            <a:off x="66317" y="5949280"/>
            <a:ext cx="63821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rPr>
              <a:t>高</a:t>
            </a:r>
            <a:endParaRPr kumimoji="1" lang="en-US" altLang="ja-JP" sz="32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endParaRPr>
          </a:p>
        </p:txBody>
      </p:sp>
      <p:sp>
        <p:nvSpPr>
          <p:cNvPr id="23" name="テキスト ボックス 60">
            <a:extLst>
              <a:ext uri="{FF2B5EF4-FFF2-40B4-BE49-F238E27FC236}">
                <a16:creationId xmlns:a16="http://schemas.microsoft.com/office/drawing/2014/main" id="{63693C57-2FC7-4E69-BB3B-679EEB4E1590}"/>
              </a:ext>
            </a:extLst>
          </p:cNvPr>
          <p:cNvSpPr txBox="1">
            <a:spLocks noChangeArrowheads="1"/>
          </p:cNvSpPr>
          <p:nvPr/>
        </p:nvSpPr>
        <p:spPr bwMode="auto">
          <a:xfrm>
            <a:off x="272480" y="1044314"/>
            <a:ext cx="136617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rPr>
              <a:t>連携</a:t>
            </a:r>
            <a:endParaRPr kumimoji="1" lang="en-US" altLang="ja-JP" sz="28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800" dirty="0">
                <a:solidFill>
                  <a:srgbClr val="FF0000"/>
                </a:solidFill>
              </a:rPr>
              <a:t>難易度</a:t>
            </a:r>
            <a:endParaRPr kumimoji="1" lang="en-US" altLang="ja-JP" sz="28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endParaRPr>
          </a:p>
        </p:txBody>
      </p:sp>
      <p:sp>
        <p:nvSpPr>
          <p:cNvPr id="24" name="テキスト ボックス 60">
            <a:extLst>
              <a:ext uri="{FF2B5EF4-FFF2-40B4-BE49-F238E27FC236}">
                <a16:creationId xmlns:a16="http://schemas.microsoft.com/office/drawing/2014/main" id="{5FDC8C09-ABDE-4CD1-A783-327054DE66FB}"/>
              </a:ext>
            </a:extLst>
          </p:cNvPr>
          <p:cNvSpPr txBox="1">
            <a:spLocks noChangeArrowheads="1"/>
          </p:cNvSpPr>
          <p:nvPr/>
        </p:nvSpPr>
        <p:spPr bwMode="auto">
          <a:xfrm>
            <a:off x="2144688" y="2113692"/>
            <a:ext cx="460773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rPr>
              <a:t>限度がある</a:t>
            </a:r>
            <a:endParaRPr kumimoji="1" lang="en-US" altLang="ja-JP" sz="28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0092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フローチャート: 端子 10">
            <a:extLst>
              <a:ext uri="{FF2B5EF4-FFF2-40B4-BE49-F238E27FC236}">
                <a16:creationId xmlns:a16="http://schemas.microsoft.com/office/drawing/2014/main" id="{E617A580-44DA-4B7B-9B12-33D2A2E3E533}"/>
              </a:ext>
            </a:extLst>
          </p:cNvPr>
          <p:cNvSpPr/>
          <p:nvPr/>
        </p:nvSpPr>
        <p:spPr bwMode="auto">
          <a:xfrm rot="8067387">
            <a:off x="2552437" y="2581596"/>
            <a:ext cx="4044788" cy="1807205"/>
          </a:xfrm>
          <a:prstGeom prst="flowChartTerminator">
            <a:avLst/>
          </a:prstGeom>
          <a:solidFill>
            <a:srgbClr val="333399">
              <a:alpha val="16078"/>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2" name="スライド番号プレースホルダー 1">
            <a:extLst>
              <a:ext uri="{FF2B5EF4-FFF2-40B4-BE49-F238E27FC236}">
                <a16:creationId xmlns:a16="http://schemas.microsoft.com/office/drawing/2014/main" id="{47110097-A1EC-4108-8A5A-867A2501774A}"/>
              </a:ext>
            </a:extLst>
          </p:cNvPr>
          <p:cNvSpPr>
            <a:spLocks noGrp="1"/>
          </p:cNvSpPr>
          <p:nvPr>
            <p:ph type="sldNum" sz="quarter" idx="12"/>
          </p:nvPr>
        </p:nvSpPr>
        <p:spPr>
          <a:xfrm>
            <a:off x="7418234" y="6509514"/>
            <a:ext cx="23114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70B197-D642-4A52-8CD7-B05D027C0C77}" type="slidenum">
              <a:rPr kumimoji="1" lang="ja-JP" altLang="en-US" sz="1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4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Times New Roman" pitchFamily="18" charset="0"/>
            </a:endParaRPr>
          </a:p>
        </p:txBody>
      </p:sp>
      <p:grpSp>
        <p:nvGrpSpPr>
          <p:cNvPr id="8" name="グループ化 7">
            <a:extLst>
              <a:ext uri="{FF2B5EF4-FFF2-40B4-BE49-F238E27FC236}">
                <a16:creationId xmlns:a16="http://schemas.microsoft.com/office/drawing/2014/main" id="{FC8567AD-0C74-4BC3-985C-77650AC966A5}"/>
              </a:ext>
            </a:extLst>
          </p:cNvPr>
          <p:cNvGrpSpPr/>
          <p:nvPr/>
        </p:nvGrpSpPr>
        <p:grpSpPr>
          <a:xfrm>
            <a:off x="1914633" y="1764105"/>
            <a:ext cx="5976664" cy="4320480"/>
            <a:chOff x="1545882" y="1556792"/>
            <a:chExt cx="5976664" cy="4320480"/>
          </a:xfrm>
        </p:grpSpPr>
        <p:cxnSp>
          <p:nvCxnSpPr>
            <p:cNvPr id="4" name="直線矢印コネクタ 3">
              <a:extLst>
                <a:ext uri="{FF2B5EF4-FFF2-40B4-BE49-F238E27FC236}">
                  <a16:creationId xmlns:a16="http://schemas.microsoft.com/office/drawing/2014/main" id="{86898BAB-F968-41A8-86B7-5666FAFA161F}"/>
                </a:ext>
              </a:extLst>
            </p:cNvPr>
            <p:cNvCxnSpPr>
              <a:cxnSpLocks/>
            </p:cNvCxnSpPr>
            <p:nvPr/>
          </p:nvCxnSpPr>
          <p:spPr bwMode="auto">
            <a:xfrm>
              <a:off x="1545882" y="5877272"/>
              <a:ext cx="5976664" cy="0"/>
            </a:xfrm>
            <a:prstGeom prst="straightConnector1">
              <a:avLst/>
            </a:prstGeom>
            <a:noFill/>
            <a:ln w="50800" cap="flat" cmpd="sng" algn="ctr">
              <a:solidFill>
                <a:schemeClr val="tx1"/>
              </a:solidFill>
              <a:prstDash val="solid"/>
              <a:round/>
              <a:headEnd type="none" w="lg" len="lg"/>
              <a:tailEnd type="triangle" w="lg" len="lg"/>
            </a:ln>
            <a:effectLst/>
          </p:spPr>
        </p:cxnSp>
        <p:cxnSp>
          <p:nvCxnSpPr>
            <p:cNvPr id="6" name="直線矢印コネクタ 5">
              <a:extLst>
                <a:ext uri="{FF2B5EF4-FFF2-40B4-BE49-F238E27FC236}">
                  <a16:creationId xmlns:a16="http://schemas.microsoft.com/office/drawing/2014/main" id="{607CDF25-126F-436C-A02F-82DB3AA4EE4C}"/>
                </a:ext>
              </a:extLst>
            </p:cNvPr>
            <p:cNvCxnSpPr>
              <a:cxnSpLocks/>
            </p:cNvCxnSpPr>
            <p:nvPr/>
          </p:nvCxnSpPr>
          <p:spPr bwMode="auto">
            <a:xfrm flipV="1">
              <a:off x="1568624" y="1556792"/>
              <a:ext cx="0" cy="4320480"/>
            </a:xfrm>
            <a:prstGeom prst="straightConnector1">
              <a:avLst/>
            </a:prstGeom>
            <a:noFill/>
            <a:ln w="50800" cap="flat" cmpd="sng" algn="ctr">
              <a:solidFill>
                <a:schemeClr val="tx1"/>
              </a:solidFill>
              <a:prstDash val="solid"/>
              <a:round/>
              <a:headEnd type="none" w="lg" len="lg"/>
              <a:tailEnd type="triangle" w="lg" len="lg"/>
            </a:ln>
            <a:effectLst/>
          </p:spPr>
        </p:cxnSp>
      </p:grpSp>
      <p:sp>
        <p:nvSpPr>
          <p:cNvPr id="9" name="テキスト ボックス 60">
            <a:extLst>
              <a:ext uri="{FF2B5EF4-FFF2-40B4-BE49-F238E27FC236}">
                <a16:creationId xmlns:a16="http://schemas.microsoft.com/office/drawing/2014/main" id="{4FEFE57A-AC53-425F-9151-D6B6A5F88A37}"/>
              </a:ext>
            </a:extLst>
          </p:cNvPr>
          <p:cNvSpPr txBox="1">
            <a:spLocks noChangeArrowheads="1"/>
          </p:cNvSpPr>
          <p:nvPr/>
        </p:nvSpPr>
        <p:spPr bwMode="auto">
          <a:xfrm>
            <a:off x="3279835" y="6084585"/>
            <a:ext cx="324625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Wet</a:t>
            </a:r>
            <a:r>
              <a:rPr kumimoji="1" lang="ja-JP" altLang="en-US"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の研究力</a:t>
            </a:r>
            <a:endParaRPr kumimoji="1" lang="en-US" altLang="ja-JP"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10" name="テキスト ボックス 60">
            <a:extLst>
              <a:ext uri="{FF2B5EF4-FFF2-40B4-BE49-F238E27FC236}">
                <a16:creationId xmlns:a16="http://schemas.microsoft.com/office/drawing/2014/main" id="{1012AA00-C1E2-4FE6-A6C2-FEF10D5D504E}"/>
              </a:ext>
            </a:extLst>
          </p:cNvPr>
          <p:cNvSpPr txBox="1">
            <a:spLocks noChangeArrowheads="1"/>
          </p:cNvSpPr>
          <p:nvPr/>
        </p:nvSpPr>
        <p:spPr bwMode="auto">
          <a:xfrm rot="16200000">
            <a:off x="147169" y="3343925"/>
            <a:ext cx="27076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Dry</a:t>
            </a:r>
            <a:r>
              <a:rPr kumimoji="1" lang="ja-JP" altLang="en-US"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の研究力</a:t>
            </a:r>
            <a:endParaRPr kumimoji="1" lang="en-US" altLang="ja-JP"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14" name="楕円 13">
            <a:extLst>
              <a:ext uri="{FF2B5EF4-FFF2-40B4-BE49-F238E27FC236}">
                <a16:creationId xmlns:a16="http://schemas.microsoft.com/office/drawing/2014/main" id="{CF15B0F2-79B8-41D1-AE6B-9C1D97955A66}"/>
              </a:ext>
            </a:extLst>
          </p:cNvPr>
          <p:cNvSpPr/>
          <p:nvPr/>
        </p:nvSpPr>
        <p:spPr bwMode="auto">
          <a:xfrm>
            <a:off x="5969823" y="2593208"/>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19" name="楕円 18">
            <a:extLst>
              <a:ext uri="{FF2B5EF4-FFF2-40B4-BE49-F238E27FC236}">
                <a16:creationId xmlns:a16="http://schemas.microsoft.com/office/drawing/2014/main" id="{A442D558-1973-4396-A91D-95278E5C61AF}"/>
              </a:ext>
            </a:extLst>
          </p:cNvPr>
          <p:cNvSpPr/>
          <p:nvPr/>
        </p:nvSpPr>
        <p:spPr bwMode="auto">
          <a:xfrm>
            <a:off x="2729463" y="2772217"/>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20" name="楕円 19">
            <a:extLst>
              <a:ext uri="{FF2B5EF4-FFF2-40B4-BE49-F238E27FC236}">
                <a16:creationId xmlns:a16="http://schemas.microsoft.com/office/drawing/2014/main" id="{E2073631-DA8E-4BC9-9A55-A45547B58623}"/>
              </a:ext>
            </a:extLst>
          </p:cNvPr>
          <p:cNvSpPr/>
          <p:nvPr/>
        </p:nvSpPr>
        <p:spPr bwMode="auto">
          <a:xfrm>
            <a:off x="2801471" y="3074269"/>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21" name="楕円 20">
            <a:extLst>
              <a:ext uri="{FF2B5EF4-FFF2-40B4-BE49-F238E27FC236}">
                <a16:creationId xmlns:a16="http://schemas.microsoft.com/office/drawing/2014/main" id="{50DBF485-1894-49D7-A3E1-2AAACCFEA401}"/>
              </a:ext>
            </a:extLst>
          </p:cNvPr>
          <p:cNvSpPr/>
          <p:nvPr/>
        </p:nvSpPr>
        <p:spPr bwMode="auto">
          <a:xfrm>
            <a:off x="3089503" y="3060249"/>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22" name="楕円 21">
            <a:extLst>
              <a:ext uri="{FF2B5EF4-FFF2-40B4-BE49-F238E27FC236}">
                <a16:creationId xmlns:a16="http://schemas.microsoft.com/office/drawing/2014/main" id="{714294DB-9BA1-4EB7-8705-C7D9E494F9C2}"/>
              </a:ext>
            </a:extLst>
          </p:cNvPr>
          <p:cNvSpPr/>
          <p:nvPr/>
        </p:nvSpPr>
        <p:spPr bwMode="auto">
          <a:xfrm>
            <a:off x="3377535" y="3290293"/>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26" name="楕円 25">
            <a:extLst>
              <a:ext uri="{FF2B5EF4-FFF2-40B4-BE49-F238E27FC236}">
                <a16:creationId xmlns:a16="http://schemas.microsoft.com/office/drawing/2014/main" id="{B3F4A3E5-F1A5-4A71-842E-68C2B009529B}"/>
              </a:ext>
            </a:extLst>
          </p:cNvPr>
          <p:cNvSpPr/>
          <p:nvPr/>
        </p:nvSpPr>
        <p:spPr bwMode="auto">
          <a:xfrm>
            <a:off x="3961983" y="3514701"/>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28" name="楕円 27">
            <a:extLst>
              <a:ext uri="{FF2B5EF4-FFF2-40B4-BE49-F238E27FC236}">
                <a16:creationId xmlns:a16="http://schemas.microsoft.com/office/drawing/2014/main" id="{A00CE1DB-D766-4A62-B1F5-672DED6CBA22}"/>
              </a:ext>
            </a:extLst>
          </p:cNvPr>
          <p:cNvSpPr/>
          <p:nvPr/>
        </p:nvSpPr>
        <p:spPr bwMode="auto">
          <a:xfrm>
            <a:off x="4305255" y="4010373"/>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30" name="楕円 29">
            <a:extLst>
              <a:ext uri="{FF2B5EF4-FFF2-40B4-BE49-F238E27FC236}">
                <a16:creationId xmlns:a16="http://schemas.microsoft.com/office/drawing/2014/main" id="{38AC9BBA-651F-4668-8653-66D21BC4A093}"/>
              </a:ext>
            </a:extLst>
          </p:cNvPr>
          <p:cNvSpPr/>
          <p:nvPr/>
        </p:nvSpPr>
        <p:spPr bwMode="auto">
          <a:xfrm>
            <a:off x="4601671" y="3924345"/>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37" name="楕円 36">
            <a:extLst>
              <a:ext uri="{FF2B5EF4-FFF2-40B4-BE49-F238E27FC236}">
                <a16:creationId xmlns:a16="http://schemas.microsoft.com/office/drawing/2014/main" id="{23052309-8291-4079-B24C-56CE941EF1E9}"/>
              </a:ext>
            </a:extLst>
          </p:cNvPr>
          <p:cNvSpPr/>
          <p:nvPr/>
        </p:nvSpPr>
        <p:spPr bwMode="auto">
          <a:xfrm>
            <a:off x="5465767" y="4572417"/>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38" name="楕円 37">
            <a:extLst>
              <a:ext uri="{FF2B5EF4-FFF2-40B4-BE49-F238E27FC236}">
                <a16:creationId xmlns:a16="http://schemas.microsoft.com/office/drawing/2014/main" id="{910A48D3-3E2B-4406-8906-F77B214A0220}"/>
              </a:ext>
            </a:extLst>
          </p:cNvPr>
          <p:cNvSpPr/>
          <p:nvPr/>
        </p:nvSpPr>
        <p:spPr bwMode="auto">
          <a:xfrm>
            <a:off x="5537775" y="4874469"/>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39" name="楕円 38">
            <a:extLst>
              <a:ext uri="{FF2B5EF4-FFF2-40B4-BE49-F238E27FC236}">
                <a16:creationId xmlns:a16="http://schemas.microsoft.com/office/drawing/2014/main" id="{3E21AEAC-275F-41E2-AD7F-CBAB8812A8E2}"/>
              </a:ext>
            </a:extLst>
          </p:cNvPr>
          <p:cNvSpPr/>
          <p:nvPr/>
        </p:nvSpPr>
        <p:spPr bwMode="auto">
          <a:xfrm>
            <a:off x="5825807" y="4860449"/>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40" name="楕円 39">
            <a:extLst>
              <a:ext uri="{FF2B5EF4-FFF2-40B4-BE49-F238E27FC236}">
                <a16:creationId xmlns:a16="http://schemas.microsoft.com/office/drawing/2014/main" id="{7DDD385B-4923-4A69-A8AB-6445AD256B6B}"/>
              </a:ext>
            </a:extLst>
          </p:cNvPr>
          <p:cNvSpPr/>
          <p:nvPr/>
        </p:nvSpPr>
        <p:spPr bwMode="auto">
          <a:xfrm>
            <a:off x="6113839" y="5090493"/>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41" name="楕円 40">
            <a:extLst>
              <a:ext uri="{FF2B5EF4-FFF2-40B4-BE49-F238E27FC236}">
                <a16:creationId xmlns:a16="http://schemas.microsoft.com/office/drawing/2014/main" id="{7A049A58-0C6C-4E43-BEF7-22186FA2333C}"/>
              </a:ext>
            </a:extLst>
          </p:cNvPr>
          <p:cNvSpPr/>
          <p:nvPr/>
        </p:nvSpPr>
        <p:spPr bwMode="auto">
          <a:xfrm>
            <a:off x="3241903" y="2772217"/>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42" name="楕円 41">
            <a:extLst>
              <a:ext uri="{FF2B5EF4-FFF2-40B4-BE49-F238E27FC236}">
                <a16:creationId xmlns:a16="http://schemas.microsoft.com/office/drawing/2014/main" id="{AA31FB4E-D3B7-4190-B28D-09B3CFDD6DA7}"/>
              </a:ext>
            </a:extLst>
          </p:cNvPr>
          <p:cNvSpPr/>
          <p:nvPr/>
        </p:nvSpPr>
        <p:spPr bwMode="auto">
          <a:xfrm>
            <a:off x="2945487" y="3348281"/>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45" name="楕円 44">
            <a:extLst>
              <a:ext uri="{FF2B5EF4-FFF2-40B4-BE49-F238E27FC236}">
                <a16:creationId xmlns:a16="http://schemas.microsoft.com/office/drawing/2014/main" id="{AEB9C9AF-5048-4069-A49C-A39B7DC61CE7}"/>
              </a:ext>
            </a:extLst>
          </p:cNvPr>
          <p:cNvSpPr/>
          <p:nvPr/>
        </p:nvSpPr>
        <p:spPr bwMode="auto">
          <a:xfrm>
            <a:off x="6329863" y="5436513"/>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cxnSp>
        <p:nvCxnSpPr>
          <p:cNvPr id="46" name="直線矢印コネクタ 45">
            <a:extLst>
              <a:ext uri="{FF2B5EF4-FFF2-40B4-BE49-F238E27FC236}">
                <a16:creationId xmlns:a16="http://schemas.microsoft.com/office/drawing/2014/main" id="{DD4F6C1F-785E-461E-B2C3-7AA70FFAC4BA}"/>
              </a:ext>
            </a:extLst>
          </p:cNvPr>
          <p:cNvCxnSpPr>
            <a:cxnSpLocks/>
          </p:cNvCxnSpPr>
          <p:nvPr/>
        </p:nvCxnSpPr>
        <p:spPr bwMode="auto">
          <a:xfrm flipH="1">
            <a:off x="6399060" y="2192753"/>
            <a:ext cx="1134706" cy="408023"/>
          </a:xfrm>
          <a:prstGeom prst="straightConnector1">
            <a:avLst/>
          </a:prstGeom>
          <a:noFill/>
          <a:ln w="22225" cap="flat" cmpd="sng" algn="ctr">
            <a:solidFill>
              <a:srgbClr val="0000FF"/>
            </a:solidFill>
            <a:prstDash val="solid"/>
            <a:round/>
            <a:headEnd type="none" w="med" len="med"/>
            <a:tailEnd type="triangle"/>
          </a:ln>
          <a:effectLst/>
        </p:spPr>
      </p:cxnSp>
      <p:sp>
        <p:nvSpPr>
          <p:cNvPr id="48" name="楕円 47">
            <a:extLst>
              <a:ext uri="{FF2B5EF4-FFF2-40B4-BE49-F238E27FC236}">
                <a16:creationId xmlns:a16="http://schemas.microsoft.com/office/drawing/2014/main" id="{9498FC94-C373-416C-9615-283FCD066EA8}"/>
              </a:ext>
            </a:extLst>
          </p:cNvPr>
          <p:cNvSpPr/>
          <p:nvPr/>
        </p:nvSpPr>
        <p:spPr bwMode="auto">
          <a:xfrm>
            <a:off x="2657455" y="2570213"/>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49" name="楕円 48">
            <a:extLst>
              <a:ext uri="{FF2B5EF4-FFF2-40B4-BE49-F238E27FC236}">
                <a16:creationId xmlns:a16="http://schemas.microsoft.com/office/drawing/2014/main" id="{0F91A762-F8C5-4B59-A5E7-D00FF3E03247}"/>
              </a:ext>
            </a:extLst>
          </p:cNvPr>
          <p:cNvSpPr/>
          <p:nvPr/>
        </p:nvSpPr>
        <p:spPr bwMode="auto">
          <a:xfrm>
            <a:off x="2369423" y="2556193"/>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51" name="楕円 50">
            <a:extLst>
              <a:ext uri="{FF2B5EF4-FFF2-40B4-BE49-F238E27FC236}">
                <a16:creationId xmlns:a16="http://schemas.microsoft.com/office/drawing/2014/main" id="{B8E4B5D2-C980-4F08-BE2E-05FB7913E289}"/>
              </a:ext>
            </a:extLst>
          </p:cNvPr>
          <p:cNvSpPr/>
          <p:nvPr/>
        </p:nvSpPr>
        <p:spPr bwMode="auto">
          <a:xfrm>
            <a:off x="2441431" y="2858245"/>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53" name="楕円 52">
            <a:extLst>
              <a:ext uri="{FF2B5EF4-FFF2-40B4-BE49-F238E27FC236}">
                <a16:creationId xmlns:a16="http://schemas.microsoft.com/office/drawing/2014/main" id="{F23B6E50-C76C-41A7-9C1C-EC5C947FD1DB}"/>
              </a:ext>
            </a:extLst>
          </p:cNvPr>
          <p:cNvSpPr/>
          <p:nvPr/>
        </p:nvSpPr>
        <p:spPr bwMode="auto">
          <a:xfrm>
            <a:off x="3817967" y="2781549"/>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54" name="楕円 53">
            <a:extLst>
              <a:ext uri="{FF2B5EF4-FFF2-40B4-BE49-F238E27FC236}">
                <a16:creationId xmlns:a16="http://schemas.microsoft.com/office/drawing/2014/main" id="{352D0603-B074-4B85-932B-75A6AD3C8292}"/>
              </a:ext>
            </a:extLst>
          </p:cNvPr>
          <p:cNvSpPr/>
          <p:nvPr/>
        </p:nvSpPr>
        <p:spPr bwMode="auto">
          <a:xfrm>
            <a:off x="4376519" y="3200183"/>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55" name="楕円 54">
            <a:extLst>
              <a:ext uri="{FF2B5EF4-FFF2-40B4-BE49-F238E27FC236}">
                <a16:creationId xmlns:a16="http://schemas.microsoft.com/office/drawing/2014/main" id="{C7A7125C-4923-4EBA-8378-BF3BBEC6ED26}"/>
              </a:ext>
            </a:extLst>
          </p:cNvPr>
          <p:cNvSpPr/>
          <p:nvPr/>
        </p:nvSpPr>
        <p:spPr bwMode="auto">
          <a:xfrm>
            <a:off x="6183372" y="4054341"/>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58" name="楕円 57">
            <a:extLst>
              <a:ext uri="{FF2B5EF4-FFF2-40B4-BE49-F238E27FC236}">
                <a16:creationId xmlns:a16="http://schemas.microsoft.com/office/drawing/2014/main" id="{59047FAF-7753-474E-BB8D-4B9F722011EA}"/>
              </a:ext>
            </a:extLst>
          </p:cNvPr>
          <p:cNvSpPr/>
          <p:nvPr/>
        </p:nvSpPr>
        <p:spPr bwMode="auto">
          <a:xfrm>
            <a:off x="2428337" y="3420289"/>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63" name="楕円 62">
            <a:extLst>
              <a:ext uri="{FF2B5EF4-FFF2-40B4-BE49-F238E27FC236}">
                <a16:creationId xmlns:a16="http://schemas.microsoft.com/office/drawing/2014/main" id="{25805B9F-3FA1-4184-A24A-3938145DB091}"/>
              </a:ext>
            </a:extLst>
          </p:cNvPr>
          <p:cNvSpPr/>
          <p:nvPr/>
        </p:nvSpPr>
        <p:spPr bwMode="auto">
          <a:xfrm>
            <a:off x="3017495" y="3852337"/>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67" name="楕円 66">
            <a:extLst>
              <a:ext uri="{FF2B5EF4-FFF2-40B4-BE49-F238E27FC236}">
                <a16:creationId xmlns:a16="http://schemas.microsoft.com/office/drawing/2014/main" id="{DB444A0B-0F58-4588-9292-0D785901BBE1}"/>
              </a:ext>
            </a:extLst>
          </p:cNvPr>
          <p:cNvSpPr/>
          <p:nvPr/>
        </p:nvSpPr>
        <p:spPr bwMode="auto">
          <a:xfrm>
            <a:off x="5825807" y="5306517"/>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68" name="楕円 67">
            <a:extLst>
              <a:ext uri="{FF2B5EF4-FFF2-40B4-BE49-F238E27FC236}">
                <a16:creationId xmlns:a16="http://schemas.microsoft.com/office/drawing/2014/main" id="{1B3E2D33-0CCB-4AB9-8516-BC5DB00A3C46}"/>
              </a:ext>
            </a:extLst>
          </p:cNvPr>
          <p:cNvSpPr/>
          <p:nvPr/>
        </p:nvSpPr>
        <p:spPr bwMode="auto">
          <a:xfrm>
            <a:off x="5465767" y="5458917"/>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0" name="楕円 69">
            <a:extLst>
              <a:ext uri="{FF2B5EF4-FFF2-40B4-BE49-F238E27FC236}">
                <a16:creationId xmlns:a16="http://schemas.microsoft.com/office/drawing/2014/main" id="{B52F3B2B-6000-4894-8802-7D77A9B7FF3A}"/>
              </a:ext>
            </a:extLst>
          </p:cNvPr>
          <p:cNvSpPr/>
          <p:nvPr/>
        </p:nvSpPr>
        <p:spPr bwMode="auto">
          <a:xfrm>
            <a:off x="4970095" y="3276273"/>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1" name="楕円 70">
            <a:extLst>
              <a:ext uri="{FF2B5EF4-FFF2-40B4-BE49-F238E27FC236}">
                <a16:creationId xmlns:a16="http://schemas.microsoft.com/office/drawing/2014/main" id="{1170C52C-FE96-40F2-969C-07B128EF69A8}"/>
              </a:ext>
            </a:extLst>
          </p:cNvPr>
          <p:cNvSpPr/>
          <p:nvPr/>
        </p:nvSpPr>
        <p:spPr bwMode="auto">
          <a:xfrm>
            <a:off x="2009383" y="2484185"/>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2" name="楕円 71">
            <a:extLst>
              <a:ext uri="{FF2B5EF4-FFF2-40B4-BE49-F238E27FC236}">
                <a16:creationId xmlns:a16="http://schemas.microsoft.com/office/drawing/2014/main" id="{242B29B4-F744-48DA-9869-057C7DC19C51}"/>
              </a:ext>
            </a:extLst>
          </p:cNvPr>
          <p:cNvSpPr/>
          <p:nvPr/>
        </p:nvSpPr>
        <p:spPr bwMode="auto">
          <a:xfrm>
            <a:off x="6833919" y="5868561"/>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3" name="楕円 72">
            <a:extLst>
              <a:ext uri="{FF2B5EF4-FFF2-40B4-BE49-F238E27FC236}">
                <a16:creationId xmlns:a16="http://schemas.microsoft.com/office/drawing/2014/main" id="{5B73091C-955C-4130-9618-FC28F3ED1EEF}"/>
              </a:ext>
            </a:extLst>
          </p:cNvPr>
          <p:cNvSpPr/>
          <p:nvPr/>
        </p:nvSpPr>
        <p:spPr bwMode="auto">
          <a:xfrm>
            <a:off x="6617895" y="5580529"/>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4" name="楕円 73">
            <a:extLst>
              <a:ext uri="{FF2B5EF4-FFF2-40B4-BE49-F238E27FC236}">
                <a16:creationId xmlns:a16="http://schemas.microsoft.com/office/drawing/2014/main" id="{2D4BF90C-302D-4F90-9705-D2BD4032173F}"/>
              </a:ext>
            </a:extLst>
          </p:cNvPr>
          <p:cNvSpPr/>
          <p:nvPr/>
        </p:nvSpPr>
        <p:spPr bwMode="auto">
          <a:xfrm>
            <a:off x="6401871" y="5738565"/>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5" name="楕円 74">
            <a:extLst>
              <a:ext uri="{FF2B5EF4-FFF2-40B4-BE49-F238E27FC236}">
                <a16:creationId xmlns:a16="http://schemas.microsoft.com/office/drawing/2014/main" id="{72F0FD1B-7711-4A7D-AC9D-0410934F466A}"/>
              </a:ext>
            </a:extLst>
          </p:cNvPr>
          <p:cNvSpPr/>
          <p:nvPr/>
        </p:nvSpPr>
        <p:spPr bwMode="auto">
          <a:xfrm>
            <a:off x="6185847" y="5652537"/>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6" name="楕円 75">
            <a:extLst>
              <a:ext uri="{FF2B5EF4-FFF2-40B4-BE49-F238E27FC236}">
                <a16:creationId xmlns:a16="http://schemas.microsoft.com/office/drawing/2014/main" id="{4F4BE2E1-092D-4ABE-A2FB-4DABF1A17A8C}"/>
              </a:ext>
            </a:extLst>
          </p:cNvPr>
          <p:cNvSpPr/>
          <p:nvPr/>
        </p:nvSpPr>
        <p:spPr bwMode="auto">
          <a:xfrm>
            <a:off x="6545887" y="5292497"/>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7" name="楕円 76">
            <a:extLst>
              <a:ext uri="{FF2B5EF4-FFF2-40B4-BE49-F238E27FC236}">
                <a16:creationId xmlns:a16="http://schemas.microsoft.com/office/drawing/2014/main" id="{3BCD58F4-6D63-410C-B538-1F7649D78ADC}"/>
              </a:ext>
            </a:extLst>
          </p:cNvPr>
          <p:cNvSpPr/>
          <p:nvPr/>
        </p:nvSpPr>
        <p:spPr bwMode="auto">
          <a:xfrm>
            <a:off x="5609783" y="5220489"/>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8" name="楕円 77">
            <a:extLst>
              <a:ext uri="{FF2B5EF4-FFF2-40B4-BE49-F238E27FC236}">
                <a16:creationId xmlns:a16="http://schemas.microsoft.com/office/drawing/2014/main" id="{27E34F54-3EFE-40D8-807D-29C5B83F600B}"/>
              </a:ext>
            </a:extLst>
          </p:cNvPr>
          <p:cNvSpPr/>
          <p:nvPr/>
        </p:nvSpPr>
        <p:spPr bwMode="auto">
          <a:xfrm>
            <a:off x="5897815" y="5450533"/>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9" name="楕円 78">
            <a:extLst>
              <a:ext uri="{FF2B5EF4-FFF2-40B4-BE49-F238E27FC236}">
                <a16:creationId xmlns:a16="http://schemas.microsoft.com/office/drawing/2014/main" id="{4D0E94AF-E8B3-4AA7-9318-707D017F636C}"/>
              </a:ext>
            </a:extLst>
          </p:cNvPr>
          <p:cNvSpPr/>
          <p:nvPr/>
        </p:nvSpPr>
        <p:spPr bwMode="auto">
          <a:xfrm>
            <a:off x="3017495" y="2628201"/>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80" name="楕円 79">
            <a:extLst>
              <a:ext uri="{FF2B5EF4-FFF2-40B4-BE49-F238E27FC236}">
                <a16:creationId xmlns:a16="http://schemas.microsoft.com/office/drawing/2014/main" id="{C564D83C-A0F0-42DA-A8F3-75C4742358FA}"/>
              </a:ext>
            </a:extLst>
          </p:cNvPr>
          <p:cNvSpPr/>
          <p:nvPr/>
        </p:nvSpPr>
        <p:spPr bwMode="auto">
          <a:xfrm>
            <a:off x="2945487" y="2426197"/>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81" name="楕円 80">
            <a:extLst>
              <a:ext uri="{FF2B5EF4-FFF2-40B4-BE49-F238E27FC236}">
                <a16:creationId xmlns:a16="http://schemas.microsoft.com/office/drawing/2014/main" id="{35DEDAF1-8596-4510-BBC9-89462AF60FC0}"/>
              </a:ext>
            </a:extLst>
          </p:cNvPr>
          <p:cNvSpPr/>
          <p:nvPr/>
        </p:nvSpPr>
        <p:spPr bwMode="auto">
          <a:xfrm>
            <a:off x="2441431" y="2210173"/>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82" name="楕円 81">
            <a:extLst>
              <a:ext uri="{FF2B5EF4-FFF2-40B4-BE49-F238E27FC236}">
                <a16:creationId xmlns:a16="http://schemas.microsoft.com/office/drawing/2014/main" id="{BFB1CBA0-B260-4AED-847A-970FABD95443}"/>
              </a:ext>
            </a:extLst>
          </p:cNvPr>
          <p:cNvSpPr/>
          <p:nvPr/>
        </p:nvSpPr>
        <p:spPr bwMode="auto">
          <a:xfrm>
            <a:off x="2657455" y="3002261"/>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83" name="楕円 82">
            <a:extLst>
              <a:ext uri="{FF2B5EF4-FFF2-40B4-BE49-F238E27FC236}">
                <a16:creationId xmlns:a16="http://schemas.microsoft.com/office/drawing/2014/main" id="{903E732C-F46F-4B4B-8464-BDBC8F509458}"/>
              </a:ext>
            </a:extLst>
          </p:cNvPr>
          <p:cNvSpPr/>
          <p:nvPr/>
        </p:nvSpPr>
        <p:spPr bwMode="auto">
          <a:xfrm>
            <a:off x="2297415" y="2340169"/>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85" name="Rectangle 6">
            <a:extLst>
              <a:ext uri="{FF2B5EF4-FFF2-40B4-BE49-F238E27FC236}">
                <a16:creationId xmlns:a16="http://schemas.microsoft.com/office/drawing/2014/main" id="{5FA394CE-9A70-4FC0-AAEE-1D94A07AFEFD}"/>
              </a:ext>
            </a:extLst>
          </p:cNvPr>
          <p:cNvSpPr>
            <a:spLocks noChangeArrowheads="1"/>
          </p:cNvSpPr>
          <p:nvPr/>
        </p:nvSpPr>
        <p:spPr bwMode="auto">
          <a:xfrm>
            <a:off x="360040" y="116632"/>
            <a:ext cx="9777536" cy="936104"/>
          </a:xfrm>
          <a:prstGeom prst="rect">
            <a:avLst/>
          </a:prstGeom>
          <a:noFill/>
          <a:ln w="9525">
            <a:noFill/>
            <a:miter lim="800000"/>
            <a:headEnd/>
            <a:tailEnd/>
          </a:ln>
          <a:effectLst/>
        </p:spPr>
        <p:txBody>
          <a:bodyPr wrap="none" anchor="ctr"/>
          <a:lstStyle/>
          <a:p>
            <a:pPr marL="0" marR="0" lvl="0" indent="0" algn="l" defTabSz="914400" rtl="0" eaLnBrk="1" fontAlgn="base" latinLnBrk="0" hangingPunct="1">
              <a:lnSpc>
                <a:spcPts val="1400"/>
              </a:lnSpc>
              <a:spcBef>
                <a:spcPct val="50000"/>
              </a:spcBef>
              <a:spcAft>
                <a:spcPct val="0"/>
              </a:spcAft>
              <a:buClrTx/>
              <a:buSzTx/>
              <a:buFontTx/>
              <a:buNone/>
              <a:tabLst/>
              <a:defRPr/>
            </a:pPr>
            <a:r>
              <a:rPr kumimoji="0" lang="ja-JP" altLang="en-US" sz="3600" b="0" i="0" u="none" strike="noStrike" kern="0" cap="none" spc="0" normalizeH="0" baseline="0" noProof="0" dirty="0">
                <a:ln>
                  <a:noFill/>
                </a:ln>
                <a:solidFill>
                  <a:srgbClr val="FFFFFF"/>
                </a:solidFill>
                <a:effectLst>
                  <a:glow rad="228600">
                    <a:srgbClr val="2D2D8A">
                      <a:satMod val="175000"/>
                      <a:alpha val="40000"/>
                    </a:srgbClr>
                  </a:glow>
                </a:effectLst>
                <a:uLnTx/>
                <a:uFillTx/>
                <a:latin typeface="Segoe UI" panose="020B0502040204020203" pitchFamily="34" charset="0"/>
                <a:ea typeface="ＭＳ Ｐゴシック" pitchFamily="50" charset="-128"/>
                <a:cs typeface="Segoe UI" panose="020B0502040204020203" pitchFamily="34" charset="0"/>
              </a:rPr>
              <a:t>ウェットとドライの連携</a:t>
            </a:r>
            <a:endParaRPr kumimoji="0" lang="en-US" altLang="ja-JP" sz="3600" b="0" i="0" u="none" strike="noStrike" kern="0" cap="none" spc="0" normalizeH="0" baseline="0" noProof="0" dirty="0">
              <a:ln>
                <a:noFill/>
              </a:ln>
              <a:solidFill>
                <a:srgbClr val="FFFFFF"/>
              </a:solidFill>
              <a:effectLst>
                <a:glow rad="228600">
                  <a:srgbClr val="2D2D8A">
                    <a:satMod val="175000"/>
                    <a:alpha val="40000"/>
                  </a:srgbClr>
                </a:glow>
              </a:effectLst>
              <a:uLnTx/>
              <a:uFillTx/>
              <a:latin typeface="Segoe UI" panose="020B0502040204020203" pitchFamily="34" charset="0"/>
              <a:ea typeface="ＭＳ Ｐゴシック" pitchFamily="50" charset="-128"/>
              <a:cs typeface="Segoe UI" panose="020B0502040204020203" pitchFamily="34" charset="0"/>
            </a:endParaRPr>
          </a:p>
        </p:txBody>
      </p:sp>
      <p:sp>
        <p:nvSpPr>
          <p:cNvPr id="86" name="楕円 85">
            <a:extLst>
              <a:ext uri="{FF2B5EF4-FFF2-40B4-BE49-F238E27FC236}">
                <a16:creationId xmlns:a16="http://schemas.microsoft.com/office/drawing/2014/main" id="{C5C4E42D-0FCC-493A-A0E7-0A09B1E7AE7C}"/>
              </a:ext>
            </a:extLst>
          </p:cNvPr>
          <p:cNvSpPr/>
          <p:nvPr/>
        </p:nvSpPr>
        <p:spPr bwMode="auto">
          <a:xfrm>
            <a:off x="4961711" y="4500409"/>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87" name="楕円 86">
            <a:extLst>
              <a:ext uri="{FF2B5EF4-FFF2-40B4-BE49-F238E27FC236}">
                <a16:creationId xmlns:a16="http://schemas.microsoft.com/office/drawing/2014/main" id="{CA0FCCAE-7100-42D2-92B4-2C7D04931336}"/>
              </a:ext>
            </a:extLst>
          </p:cNvPr>
          <p:cNvSpPr/>
          <p:nvPr/>
        </p:nvSpPr>
        <p:spPr bwMode="auto">
          <a:xfrm>
            <a:off x="6329863" y="5148481"/>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88" name="楕円 87">
            <a:extLst>
              <a:ext uri="{FF2B5EF4-FFF2-40B4-BE49-F238E27FC236}">
                <a16:creationId xmlns:a16="http://schemas.microsoft.com/office/drawing/2014/main" id="{9691F996-2A2E-43C4-9852-26EC70BF2755}"/>
              </a:ext>
            </a:extLst>
          </p:cNvPr>
          <p:cNvSpPr/>
          <p:nvPr/>
        </p:nvSpPr>
        <p:spPr bwMode="auto">
          <a:xfrm>
            <a:off x="6761911" y="5450533"/>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89" name="楕円 88">
            <a:extLst>
              <a:ext uri="{FF2B5EF4-FFF2-40B4-BE49-F238E27FC236}">
                <a16:creationId xmlns:a16="http://schemas.microsoft.com/office/drawing/2014/main" id="{EF47C0FB-ABB8-470D-9F5B-C5C8BA28D0E9}"/>
              </a:ext>
            </a:extLst>
          </p:cNvPr>
          <p:cNvSpPr/>
          <p:nvPr/>
        </p:nvSpPr>
        <p:spPr bwMode="auto">
          <a:xfrm>
            <a:off x="3017495" y="2844225"/>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90" name="楕円 89">
            <a:extLst>
              <a:ext uri="{FF2B5EF4-FFF2-40B4-BE49-F238E27FC236}">
                <a16:creationId xmlns:a16="http://schemas.microsoft.com/office/drawing/2014/main" id="{11AC2EA5-092D-4579-8EBD-3EECD2D6B1FE}"/>
              </a:ext>
            </a:extLst>
          </p:cNvPr>
          <p:cNvSpPr/>
          <p:nvPr/>
        </p:nvSpPr>
        <p:spPr bwMode="auto">
          <a:xfrm>
            <a:off x="2153399" y="2700209"/>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91" name="楕円 90">
            <a:extLst>
              <a:ext uri="{FF2B5EF4-FFF2-40B4-BE49-F238E27FC236}">
                <a16:creationId xmlns:a16="http://schemas.microsoft.com/office/drawing/2014/main" id="{4F9F99F3-A64B-443A-9364-22497956EE7D}"/>
              </a:ext>
            </a:extLst>
          </p:cNvPr>
          <p:cNvSpPr/>
          <p:nvPr/>
        </p:nvSpPr>
        <p:spPr bwMode="auto">
          <a:xfrm>
            <a:off x="2297415" y="1922141"/>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92" name="楕円 91">
            <a:extLst>
              <a:ext uri="{FF2B5EF4-FFF2-40B4-BE49-F238E27FC236}">
                <a16:creationId xmlns:a16="http://schemas.microsoft.com/office/drawing/2014/main" id="{0261F871-E893-4FF8-83F6-DBF7E46DE053}"/>
              </a:ext>
            </a:extLst>
          </p:cNvPr>
          <p:cNvSpPr/>
          <p:nvPr/>
        </p:nvSpPr>
        <p:spPr bwMode="auto">
          <a:xfrm>
            <a:off x="6689903" y="5796553"/>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93" name="楕円 92">
            <a:extLst>
              <a:ext uri="{FF2B5EF4-FFF2-40B4-BE49-F238E27FC236}">
                <a16:creationId xmlns:a16="http://schemas.microsoft.com/office/drawing/2014/main" id="{448562BE-C32B-4BF0-9216-EAEA52A4EDF0}"/>
              </a:ext>
            </a:extLst>
          </p:cNvPr>
          <p:cNvSpPr/>
          <p:nvPr/>
        </p:nvSpPr>
        <p:spPr bwMode="auto">
          <a:xfrm>
            <a:off x="6113839" y="4860449"/>
            <a:ext cx="144016" cy="1299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64" name="テキスト ボックス 60">
            <a:extLst>
              <a:ext uri="{FF2B5EF4-FFF2-40B4-BE49-F238E27FC236}">
                <a16:creationId xmlns:a16="http://schemas.microsoft.com/office/drawing/2014/main" id="{C4B4BF9F-39C1-43D2-8120-E2398B2EFB25}"/>
              </a:ext>
            </a:extLst>
          </p:cNvPr>
          <p:cNvSpPr txBox="1">
            <a:spLocks noChangeArrowheads="1"/>
          </p:cNvSpPr>
          <p:nvPr/>
        </p:nvSpPr>
        <p:spPr bwMode="auto">
          <a:xfrm>
            <a:off x="7008508" y="1500838"/>
            <a:ext cx="324625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相互理解を促す</a:t>
            </a:r>
            <a:endParaRPr kumimoji="1" lang="en-US" altLang="ja-JP"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5" name="矢印: 右 4">
            <a:extLst>
              <a:ext uri="{FF2B5EF4-FFF2-40B4-BE49-F238E27FC236}">
                <a16:creationId xmlns:a16="http://schemas.microsoft.com/office/drawing/2014/main" id="{75DA44E7-DFDB-4C7D-BCCB-81346B169C52}"/>
              </a:ext>
            </a:extLst>
          </p:cNvPr>
          <p:cNvSpPr/>
          <p:nvPr/>
        </p:nvSpPr>
        <p:spPr bwMode="auto">
          <a:xfrm rot="2397563">
            <a:off x="2608695" y="1696375"/>
            <a:ext cx="1483596" cy="785078"/>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2800" b="0" i="0" u="none" strike="noStrike" cap="none" normalizeH="0" baseline="0">
              <a:ln>
                <a:noFill/>
              </a:ln>
              <a:solidFill>
                <a:schemeClr val="tx1"/>
              </a:solidFill>
              <a:effectLst/>
              <a:latin typeface="Century" pitchFamily="18" charset="0"/>
              <a:ea typeface="ＭＳ Ｐゴシック" pitchFamily="50" charset="-128"/>
              <a:cs typeface="Times New Roman" pitchFamily="18" charset="0"/>
            </a:endParaRPr>
          </a:p>
        </p:txBody>
      </p:sp>
      <p:sp>
        <p:nvSpPr>
          <p:cNvPr id="69" name="矢印: 右 68">
            <a:extLst>
              <a:ext uri="{FF2B5EF4-FFF2-40B4-BE49-F238E27FC236}">
                <a16:creationId xmlns:a16="http://schemas.microsoft.com/office/drawing/2014/main" id="{78B37F1E-4225-4454-B155-28DE97A2B489}"/>
              </a:ext>
            </a:extLst>
          </p:cNvPr>
          <p:cNvSpPr/>
          <p:nvPr/>
        </p:nvSpPr>
        <p:spPr bwMode="auto">
          <a:xfrm rot="12903785">
            <a:off x="5634326" y="4072716"/>
            <a:ext cx="1767315" cy="785078"/>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2800" b="0" i="0" u="none" strike="noStrike" cap="none" normalizeH="0" baseline="0">
              <a:ln>
                <a:noFill/>
              </a:ln>
              <a:solidFill>
                <a:schemeClr val="tx1"/>
              </a:solidFill>
              <a:effectLst/>
              <a:latin typeface="Century" pitchFamily="18" charset="0"/>
              <a:ea typeface="ＭＳ Ｐゴシック" pitchFamily="50" charset="-128"/>
              <a:cs typeface="Times New Roman" pitchFamily="18" charset="0"/>
            </a:endParaRPr>
          </a:p>
        </p:txBody>
      </p:sp>
      <p:sp>
        <p:nvSpPr>
          <p:cNvPr id="94" name="テキスト ボックス 60">
            <a:extLst>
              <a:ext uri="{FF2B5EF4-FFF2-40B4-BE49-F238E27FC236}">
                <a16:creationId xmlns:a16="http://schemas.microsoft.com/office/drawing/2014/main" id="{9278D1D6-89CF-4AF6-AE80-D81D80BE49DD}"/>
              </a:ext>
            </a:extLst>
          </p:cNvPr>
          <p:cNvSpPr txBox="1">
            <a:spLocks noChangeArrowheads="1"/>
          </p:cNvSpPr>
          <p:nvPr/>
        </p:nvSpPr>
        <p:spPr bwMode="auto">
          <a:xfrm>
            <a:off x="7518780" y="4665247"/>
            <a:ext cx="219296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歩み寄る</a:t>
            </a:r>
            <a:endParaRPr kumimoji="1" lang="en-US" altLang="ja-JP"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95" name="テキスト ボックス 60">
            <a:extLst>
              <a:ext uri="{FF2B5EF4-FFF2-40B4-BE49-F238E27FC236}">
                <a16:creationId xmlns:a16="http://schemas.microsoft.com/office/drawing/2014/main" id="{EAD2AD0F-017D-4CF0-949C-5B0A1B9F45A6}"/>
              </a:ext>
            </a:extLst>
          </p:cNvPr>
          <p:cNvSpPr txBox="1">
            <a:spLocks noChangeArrowheads="1"/>
          </p:cNvSpPr>
          <p:nvPr/>
        </p:nvSpPr>
        <p:spPr bwMode="auto">
          <a:xfrm>
            <a:off x="1560973" y="945165"/>
            <a:ext cx="219296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歩み寄る</a:t>
            </a:r>
            <a:endParaRPr kumimoji="1" lang="en-US" altLang="ja-JP"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63510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ãçå½æå ±ç§å­¦è¥æã®ä¼ãã®ç»åæ¤ç´¢çµæ">
            <a:extLst>
              <a:ext uri="{FF2B5EF4-FFF2-40B4-BE49-F238E27FC236}">
                <a16:creationId xmlns:a16="http://schemas.microsoft.com/office/drawing/2014/main" id="{56C2DB65-D376-4846-863D-021E3B42D7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21" t="17949" r="12821" b="17948"/>
          <a:stretch/>
        </p:blipFill>
        <p:spPr bwMode="auto">
          <a:xfrm>
            <a:off x="770910" y="4485377"/>
            <a:ext cx="2283486" cy="1968522"/>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C3DFF577-BA07-40E4-A9E5-6028892EFAB5}"/>
              </a:ext>
            </a:extLst>
          </p:cNvPr>
          <p:cNvPicPr>
            <a:picLocks noChangeAspect="1"/>
          </p:cNvPicPr>
          <p:nvPr/>
        </p:nvPicPr>
        <p:blipFill>
          <a:blip r:embed="rId4"/>
          <a:stretch>
            <a:fillRect/>
          </a:stretch>
        </p:blipFill>
        <p:spPr>
          <a:xfrm>
            <a:off x="246083" y="692696"/>
            <a:ext cx="2808313" cy="736496"/>
          </a:xfrm>
          <a:prstGeom prst="rect">
            <a:avLst/>
          </a:prstGeom>
        </p:spPr>
      </p:pic>
      <p:sp>
        <p:nvSpPr>
          <p:cNvPr id="6" name="テキスト ボックス 60">
            <a:extLst>
              <a:ext uri="{FF2B5EF4-FFF2-40B4-BE49-F238E27FC236}">
                <a16:creationId xmlns:a16="http://schemas.microsoft.com/office/drawing/2014/main" id="{F4A99E6A-470A-4F49-977D-24EC89C23FD1}"/>
              </a:ext>
            </a:extLst>
          </p:cNvPr>
          <p:cNvSpPr txBox="1">
            <a:spLocks noChangeArrowheads="1"/>
          </p:cNvSpPr>
          <p:nvPr/>
        </p:nvSpPr>
        <p:spPr bwMode="auto">
          <a:xfrm>
            <a:off x="3208532" y="3645088"/>
            <a:ext cx="590563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生命情報科学若手の会</a:t>
            </a:r>
            <a:endParaRPr kumimoji="1" lang="en-US" altLang="ja-JP"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　　　運営スタッフ（</a:t>
            </a:r>
            <a:r>
              <a:rPr kumimoji="1" lang="en-US" altLang="ja-JP"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2014</a:t>
            </a:r>
            <a:r>
              <a:rPr kumimoji="1" lang="ja-JP"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年</a:t>
            </a:r>
            <a:r>
              <a:rPr kumimoji="1" lang="en-US" altLang="ja-JP"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4</a:t>
            </a:r>
            <a:r>
              <a:rPr kumimoji="1" lang="ja-JP"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月～現在）</a:t>
            </a:r>
            <a:endParaRPr kumimoji="1" lang="en-US" altLang="ja-JP"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　　　代表（</a:t>
            </a:r>
            <a:r>
              <a:rPr kumimoji="1" lang="en-US" altLang="ja-JP"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2016</a:t>
            </a:r>
            <a:r>
              <a:rPr kumimoji="1" lang="ja-JP"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年度）</a:t>
            </a:r>
            <a:endParaRPr kumimoji="1" lang="en-US" altLang="ja-JP"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7" name="テキスト ボックス 60">
            <a:extLst>
              <a:ext uri="{FF2B5EF4-FFF2-40B4-BE49-F238E27FC236}">
                <a16:creationId xmlns:a16="http://schemas.microsoft.com/office/drawing/2014/main" id="{FAF4EC91-590E-47E9-966B-575A714BF8DC}"/>
              </a:ext>
            </a:extLst>
          </p:cNvPr>
          <p:cNvSpPr txBox="1">
            <a:spLocks noChangeArrowheads="1"/>
          </p:cNvSpPr>
          <p:nvPr/>
        </p:nvSpPr>
        <p:spPr bwMode="auto">
          <a:xfrm>
            <a:off x="3071520" y="548680"/>
            <a:ext cx="645665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日本生物工学会</a:t>
            </a:r>
            <a:endParaRPr kumimoji="1" lang="en-US" altLang="ja-JP"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バイオインフォマティクス相談部会</a:t>
            </a:r>
            <a:endParaRPr kumimoji="1" lang="en-US" altLang="ja-JP"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　　　代表（</a:t>
            </a:r>
            <a:r>
              <a:rPr kumimoji="1" lang="en-US" altLang="ja-JP"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2017</a:t>
            </a:r>
            <a:r>
              <a:rPr kumimoji="1" lang="ja-JP"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年</a:t>
            </a:r>
            <a:r>
              <a:rPr kumimoji="1" lang="en-US" altLang="ja-JP"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4</a:t>
            </a:r>
            <a:r>
              <a:rPr kumimoji="1" lang="ja-JP"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月～現在）</a:t>
            </a:r>
            <a:endParaRPr kumimoji="1" lang="en-US" altLang="ja-JP"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4362DA2F-6057-48F1-A340-19B11DC43E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39" t="39680" r="2024" b="6140"/>
          <a:stretch/>
        </p:blipFill>
        <p:spPr>
          <a:xfrm>
            <a:off x="3589860" y="4813079"/>
            <a:ext cx="5905639" cy="2000297"/>
          </a:xfrm>
          <a:prstGeom prst="rect">
            <a:avLst/>
          </a:prstGeom>
        </p:spPr>
      </p:pic>
      <p:pic>
        <p:nvPicPr>
          <p:cNvPr id="13316" name="Picture 4" descr="åç1">
            <a:extLst>
              <a:ext uri="{FF2B5EF4-FFF2-40B4-BE49-F238E27FC236}">
                <a16:creationId xmlns:a16="http://schemas.microsoft.com/office/drawing/2014/main" id="{3D0C936E-225E-48DC-A08B-3F48F654AD9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651" t="13250" r="24070" b="15351"/>
          <a:stretch/>
        </p:blipFill>
        <p:spPr bwMode="auto">
          <a:xfrm>
            <a:off x="1318742" y="1688515"/>
            <a:ext cx="1884501" cy="188450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www.sbj.or.jp/wp-content/uploads/file/division/bioinfo/pic20171226/20171226_11.jpg">
            <a:extLst>
              <a:ext uri="{FF2B5EF4-FFF2-40B4-BE49-F238E27FC236}">
                <a16:creationId xmlns:a16="http://schemas.microsoft.com/office/drawing/2014/main" id="{2D802CA6-146D-4BF4-8614-94E4D96D66A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2030"/>
          <a:stretch/>
        </p:blipFill>
        <p:spPr bwMode="auto">
          <a:xfrm>
            <a:off x="3334967" y="1688515"/>
            <a:ext cx="4720368" cy="1873441"/>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60">
            <a:extLst>
              <a:ext uri="{FF2B5EF4-FFF2-40B4-BE49-F238E27FC236}">
                <a16:creationId xmlns:a16="http://schemas.microsoft.com/office/drawing/2014/main" id="{0A30AC3A-DC0A-45E2-B6D5-F19C310DAF14}"/>
              </a:ext>
            </a:extLst>
          </p:cNvPr>
          <p:cNvSpPr txBox="1">
            <a:spLocks noChangeArrowheads="1"/>
          </p:cNvSpPr>
          <p:nvPr/>
        </p:nvSpPr>
        <p:spPr bwMode="auto">
          <a:xfrm>
            <a:off x="200472" y="81471"/>
            <a:ext cx="56387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rPr>
              <a:t>相互理解のためには交流の機会が必要</a:t>
            </a:r>
            <a:endParaRPr kumimoji="1" lang="en-US" altLang="ja-JP" sz="24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39888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4F756CE-55E0-4F34-A54F-0C511DB71FA2}"/>
              </a:ext>
            </a:extLst>
          </p:cNvPr>
          <p:cNvSpPr/>
          <p:nvPr/>
        </p:nvSpPr>
        <p:spPr>
          <a:xfrm>
            <a:off x="200472" y="44624"/>
            <a:ext cx="9906000" cy="830997"/>
          </a:xfrm>
          <a:prstGeom prst="rect">
            <a:avLst/>
          </a:prstGeom>
        </p:spPr>
        <p:txBody>
          <a:bodyPr wrap="square">
            <a:spAutoFit/>
          </a:bodyPr>
          <a:lstStyle/>
          <a:p>
            <a:r>
              <a:rPr lang="ja-JP" altLang="en-US" sz="2400" dirty="0"/>
              <a:t>日本生物工学会第一種研究部会　バイオインフォマティクス相談部会</a:t>
            </a:r>
            <a:endParaRPr lang="en-US" altLang="ja-JP" sz="2400" dirty="0"/>
          </a:p>
          <a:p>
            <a:r>
              <a:rPr lang="en-US" altLang="ja-JP" sz="2400" dirty="0"/>
              <a:t>2017</a:t>
            </a:r>
            <a:r>
              <a:rPr lang="ja-JP" altLang="en-US" sz="2400" dirty="0"/>
              <a:t>年</a:t>
            </a:r>
            <a:r>
              <a:rPr lang="en-US" altLang="ja-JP" sz="2400" dirty="0"/>
              <a:t>4</a:t>
            </a:r>
            <a:r>
              <a:rPr lang="ja-JP" altLang="en-US" sz="2400" dirty="0"/>
              <a:t>月発足</a:t>
            </a:r>
            <a:endParaRPr lang="en-US" altLang="ja-JP" sz="2400" dirty="0"/>
          </a:p>
        </p:txBody>
      </p:sp>
      <p:sp>
        <p:nvSpPr>
          <p:cNvPr id="10" name="正方形/長方形 9">
            <a:extLst>
              <a:ext uri="{FF2B5EF4-FFF2-40B4-BE49-F238E27FC236}">
                <a16:creationId xmlns:a16="http://schemas.microsoft.com/office/drawing/2014/main" id="{4D84EB2F-B018-4CF1-81A7-20B83664901B}"/>
              </a:ext>
            </a:extLst>
          </p:cNvPr>
          <p:cNvSpPr/>
          <p:nvPr/>
        </p:nvSpPr>
        <p:spPr>
          <a:xfrm>
            <a:off x="534656" y="980728"/>
            <a:ext cx="5817372" cy="400110"/>
          </a:xfrm>
          <a:prstGeom prst="rect">
            <a:avLst/>
          </a:prstGeom>
        </p:spPr>
        <p:txBody>
          <a:bodyPr wrap="square">
            <a:spAutoFit/>
          </a:bodyPr>
          <a:lstStyle/>
          <a:p>
            <a:r>
              <a:rPr lang="ja-JP" altLang="en-US" sz="2000" dirty="0"/>
              <a:t>運営委員（</a:t>
            </a:r>
            <a:r>
              <a:rPr lang="en-US" altLang="ja-JP" sz="2000" dirty="0"/>
              <a:t>2018</a:t>
            </a:r>
            <a:r>
              <a:rPr lang="ja-JP" altLang="en-US" sz="2000" dirty="0"/>
              <a:t>年</a:t>
            </a:r>
            <a:r>
              <a:rPr lang="en-US" altLang="ja-JP" sz="2000" dirty="0"/>
              <a:t>12</a:t>
            </a:r>
            <a:r>
              <a:rPr lang="ja-JP" altLang="en-US" sz="2000" dirty="0"/>
              <a:t>月</a:t>
            </a:r>
            <a:r>
              <a:rPr lang="en-US" altLang="ja-JP" sz="2000" dirty="0"/>
              <a:t>5</a:t>
            </a:r>
            <a:r>
              <a:rPr lang="ja-JP" altLang="en-US" sz="2000" dirty="0"/>
              <a:t>日現在）</a:t>
            </a:r>
            <a:endParaRPr lang="en-US" altLang="ja-JP" sz="2000" dirty="0"/>
          </a:p>
        </p:txBody>
      </p:sp>
      <p:graphicFrame>
        <p:nvGraphicFramePr>
          <p:cNvPr id="2" name="表 1">
            <a:extLst>
              <a:ext uri="{FF2B5EF4-FFF2-40B4-BE49-F238E27FC236}">
                <a16:creationId xmlns:a16="http://schemas.microsoft.com/office/drawing/2014/main" id="{502F054A-BD75-4C15-AAF2-08065FAD61C6}"/>
              </a:ext>
            </a:extLst>
          </p:cNvPr>
          <p:cNvGraphicFramePr>
            <a:graphicFrameLocks noGrp="1"/>
          </p:cNvGraphicFramePr>
          <p:nvPr>
            <p:extLst>
              <p:ext uri="{D42A27DB-BD31-4B8C-83A1-F6EECF244321}">
                <p14:modId xmlns:p14="http://schemas.microsoft.com/office/powerpoint/2010/main" val="2549513773"/>
              </p:ext>
            </p:extLst>
          </p:nvPr>
        </p:nvGraphicFramePr>
        <p:xfrm>
          <a:off x="360039" y="1476712"/>
          <a:ext cx="8697417" cy="5120640"/>
        </p:xfrm>
        <a:graphic>
          <a:graphicData uri="http://schemas.openxmlformats.org/drawingml/2006/table">
            <a:tbl>
              <a:tblPr firstRow="1" firstCol="1" bandRow="1"/>
              <a:tblGrid>
                <a:gridCol w="766090">
                  <a:extLst>
                    <a:ext uri="{9D8B030D-6E8A-4147-A177-3AD203B41FA5}">
                      <a16:colId xmlns:a16="http://schemas.microsoft.com/office/drawing/2014/main" val="1823242963"/>
                    </a:ext>
                  </a:extLst>
                </a:gridCol>
                <a:gridCol w="1090566">
                  <a:extLst>
                    <a:ext uri="{9D8B030D-6E8A-4147-A177-3AD203B41FA5}">
                      <a16:colId xmlns:a16="http://schemas.microsoft.com/office/drawing/2014/main" val="1010555193"/>
                    </a:ext>
                  </a:extLst>
                </a:gridCol>
                <a:gridCol w="6840761">
                  <a:extLst>
                    <a:ext uri="{9D8B030D-6E8A-4147-A177-3AD203B41FA5}">
                      <a16:colId xmlns:a16="http://schemas.microsoft.com/office/drawing/2014/main" val="288580719"/>
                    </a:ext>
                  </a:extLst>
                </a:gridCol>
              </a:tblGrid>
              <a:tr h="202078">
                <a:tc rowSpan="3">
                  <a:txBody>
                    <a:bodyPr/>
                    <a:lstStyle/>
                    <a:p>
                      <a:pPr algn="ctr">
                        <a:spcAft>
                          <a:spcPts val="0"/>
                        </a:spcAft>
                      </a:pPr>
                      <a:r>
                        <a:rPr lang="en-US" sz="1600" b="1"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1600" b="1" kern="100">
                          <a:effectLst/>
                          <a:latin typeface="游明朝" panose="02020400000000000000" pitchFamily="18" charset="-128"/>
                          <a:ea typeface="ＭＳ ゴシック" panose="020B0609070205080204" pitchFamily="49" charset="-128"/>
                          <a:cs typeface="Times New Roman" panose="02020603050405020304" pitchFamily="18" charset="0"/>
                        </a:rPr>
                        <a:t>幹事会</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b="1" kern="100">
                          <a:effectLst/>
                          <a:latin typeface="游明朝" panose="02020400000000000000" pitchFamily="18" charset="-128"/>
                          <a:ea typeface="ＭＳ ゴシック" panose="020B0609070205080204" pitchFamily="49" charset="-128"/>
                          <a:cs typeface="Times New Roman" panose="02020603050405020304" pitchFamily="18" charset="0"/>
                        </a:rPr>
                        <a:t>代表</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堀之内 貴明（理研・生命</a:t>
                      </a: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機能科学研究センター</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527429"/>
                  </a:ext>
                </a:extLst>
              </a:tr>
              <a:tr h="202078">
                <a:tc vMerge="1">
                  <a:txBody>
                    <a:bodyPr/>
                    <a:lstStyle/>
                    <a:p>
                      <a:endParaRPr kumimoji="1" lang="ja-JP" altLang="en-US"/>
                    </a:p>
                  </a:txBody>
                  <a:tcPr/>
                </a:tc>
                <a:tc>
                  <a:txBody>
                    <a:bodyPr/>
                    <a:lstStyle/>
                    <a:p>
                      <a:pPr algn="ctr">
                        <a:spcAft>
                          <a:spcPts val="0"/>
                        </a:spcAft>
                      </a:pPr>
                      <a:r>
                        <a:rPr lang="ja-JP" sz="1600" b="1" kern="100">
                          <a:effectLst/>
                          <a:latin typeface="游明朝" panose="02020400000000000000" pitchFamily="18" charset="-128"/>
                          <a:ea typeface="ＭＳ ゴシック" panose="020B0609070205080204" pitchFamily="49" charset="-128"/>
                          <a:cs typeface="Times New Roman" panose="02020603050405020304" pitchFamily="18" charset="0"/>
                        </a:rPr>
                        <a:t>幹事長</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兒島 孝明</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名大院・生命農学</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462442"/>
                  </a:ext>
                </a:extLst>
              </a:tr>
              <a:tr h="202078">
                <a:tc vMerge="1">
                  <a:txBody>
                    <a:bodyPr/>
                    <a:lstStyle/>
                    <a:p>
                      <a:endParaRPr kumimoji="1" lang="ja-JP" altLang="en-US"/>
                    </a:p>
                  </a:txBody>
                  <a:tcPr/>
                </a:tc>
                <a:tc>
                  <a:txBody>
                    <a:bodyPr/>
                    <a:lstStyle/>
                    <a:p>
                      <a:pPr algn="ctr">
                        <a:spcAft>
                          <a:spcPts val="0"/>
                        </a:spcAft>
                      </a:pPr>
                      <a:r>
                        <a:rPr lang="ja-JP" sz="1600" b="1" kern="100">
                          <a:effectLst/>
                          <a:latin typeface="游明朝" panose="02020400000000000000" pitchFamily="18" charset="-128"/>
                          <a:ea typeface="ＭＳ ゴシック" panose="020B0609070205080204" pitchFamily="49" charset="-128"/>
                          <a:cs typeface="Times New Roman" panose="02020603050405020304" pitchFamily="18" charset="0"/>
                        </a:rPr>
                        <a:t>会計</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蟹江 慧</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名大院・創薬科学</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0972961"/>
                  </a:ext>
                </a:extLst>
              </a:tr>
              <a:tr h="202078">
                <a:tc rowSpan="16" gridSpan="2">
                  <a:txBody>
                    <a:bodyPr/>
                    <a:lstStyle/>
                    <a:p>
                      <a:pPr algn="ctr">
                        <a:spcAft>
                          <a:spcPts val="0"/>
                        </a:spcAft>
                      </a:pPr>
                      <a:r>
                        <a:rPr lang="en-US" sz="1600" b="1" kern="0">
                          <a:solidFill>
                            <a:srgbClr val="262626"/>
                          </a:solidFill>
                          <a:effectLst/>
                          <a:latin typeface="ＭＳ ゴシック" panose="020B0609070205080204" pitchFamily="49" charset="-128"/>
                          <a:ea typeface="游明朝" panose="02020400000000000000" pitchFamily="18" charset="-128"/>
                          <a:cs typeface="ヒラギノ角ゴ Pro W3"/>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en-US" sz="1600" b="1" kern="0">
                          <a:solidFill>
                            <a:srgbClr val="262626"/>
                          </a:solidFill>
                          <a:effectLst/>
                          <a:latin typeface="ＭＳ ゴシック" panose="020B0609070205080204" pitchFamily="49" charset="-128"/>
                          <a:ea typeface="游明朝" panose="02020400000000000000" pitchFamily="18" charset="-128"/>
                          <a:cs typeface="ヒラギノ角ゴ Pro W3"/>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en-US" sz="1600" b="1" kern="0">
                          <a:solidFill>
                            <a:srgbClr val="262626"/>
                          </a:solidFill>
                          <a:effectLst/>
                          <a:latin typeface="ＭＳ ゴシック" panose="020B0609070205080204" pitchFamily="49" charset="-128"/>
                          <a:ea typeface="游明朝" panose="02020400000000000000" pitchFamily="18" charset="-128"/>
                          <a:cs typeface="ヒラギノ角ゴ Pro W3"/>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en-US" sz="1600" b="1" kern="0">
                          <a:solidFill>
                            <a:srgbClr val="262626"/>
                          </a:solidFill>
                          <a:effectLst/>
                          <a:latin typeface="ＭＳ ゴシック" panose="020B0609070205080204" pitchFamily="49" charset="-128"/>
                          <a:ea typeface="游明朝" panose="02020400000000000000" pitchFamily="18" charset="-128"/>
                          <a:cs typeface="ヒラギノ角ゴ Pro W3"/>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en-US" sz="1600" b="1" kern="0">
                          <a:solidFill>
                            <a:srgbClr val="262626"/>
                          </a:solidFill>
                          <a:effectLst/>
                          <a:latin typeface="ＭＳ ゴシック" panose="020B0609070205080204" pitchFamily="49" charset="-128"/>
                          <a:ea typeface="游明朝" panose="02020400000000000000" pitchFamily="18" charset="-128"/>
                          <a:cs typeface="ヒラギノ角ゴ Pro W3"/>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en-US" sz="1600" b="1" kern="0">
                          <a:solidFill>
                            <a:srgbClr val="262626"/>
                          </a:solidFill>
                          <a:effectLst/>
                          <a:latin typeface="ＭＳ ゴシック" panose="020B0609070205080204" pitchFamily="49" charset="-128"/>
                          <a:ea typeface="游明朝" panose="02020400000000000000" pitchFamily="18" charset="-128"/>
                          <a:cs typeface="ヒラギノ角ゴ Pro W3"/>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1600" b="1" kern="0">
                          <a:solidFill>
                            <a:srgbClr val="262626"/>
                          </a:solidFill>
                          <a:effectLst/>
                          <a:latin typeface="游明朝" panose="02020400000000000000" pitchFamily="18" charset="-128"/>
                          <a:ea typeface="ＭＳ ゴシック" panose="020B0609070205080204" pitchFamily="49" charset="-128"/>
                          <a:cs typeface="ヒラギノ角ゴ Pro W3"/>
                        </a:rPr>
                        <a:t>運営委員</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en-US" sz="1600" b="1" kern="0">
                          <a:solidFill>
                            <a:srgbClr val="262626"/>
                          </a:solidFill>
                          <a:effectLst/>
                          <a:latin typeface="ＭＳ ゴシック" panose="020B0609070205080204" pitchFamily="49" charset="-128"/>
                          <a:ea typeface="游明朝" panose="02020400000000000000" pitchFamily="18" charset="-128"/>
                          <a:cs typeface="ヒラギノ角ゴ Pro W3"/>
                        </a:rPr>
                        <a:t>(</a:t>
                      </a:r>
                      <a:r>
                        <a:rPr lang="ja-JP" sz="1600" b="1" kern="0">
                          <a:solidFill>
                            <a:srgbClr val="262626"/>
                          </a:solidFill>
                          <a:effectLst/>
                          <a:latin typeface="游明朝" panose="02020400000000000000" pitchFamily="18" charset="-128"/>
                          <a:ea typeface="ＭＳ ゴシック" panose="020B0609070205080204" pitchFamily="49" charset="-128"/>
                          <a:cs typeface="ヒラギノ角ゴ Pro W3"/>
                        </a:rPr>
                        <a:t>順不同</a:t>
                      </a:r>
                      <a:r>
                        <a:rPr lang="en-US" sz="1600" b="1" kern="0">
                          <a:solidFill>
                            <a:srgbClr val="262626"/>
                          </a:solidFill>
                          <a:effectLst/>
                          <a:latin typeface="游明朝" panose="02020400000000000000" pitchFamily="18" charset="-128"/>
                          <a:ea typeface="ＭＳ ゴシック" panose="020B0609070205080204" pitchFamily="49" charset="-128"/>
                          <a:cs typeface="ヒラギノ角ゴ Pro W3"/>
                        </a:rPr>
                        <a:t>)</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6" hMerge="1">
                  <a:txBody>
                    <a:bodyPr/>
                    <a:lstStyle/>
                    <a:p>
                      <a:endParaRPr kumimoji="1" lang="ja-JP" altLang="en-US"/>
                    </a:p>
                  </a:txBody>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加藤 竜司</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名大院・創薬科学</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005618"/>
                  </a:ext>
                </a:extLst>
              </a:tr>
              <a:tr h="202078">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中杤 昌弘</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名大・医学部付属病院</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276705"/>
                  </a:ext>
                </a:extLst>
              </a:tr>
              <a:tr h="202078">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牧野 智宏</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第一三共</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（株）</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959659"/>
                  </a:ext>
                </a:extLst>
              </a:tr>
              <a:tr h="202078">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松田 史生</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阪大院・情報科学</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5276896"/>
                  </a:ext>
                </a:extLst>
              </a:tr>
              <a:tr h="202078">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sz="1600" b="1" kern="100" dirty="0" err="1">
                          <a:effectLst/>
                          <a:latin typeface="游明朝" panose="02020400000000000000" pitchFamily="18" charset="-128"/>
                          <a:ea typeface="游明朝" panose="02020400000000000000" pitchFamily="18" charset="-128"/>
                          <a:cs typeface="Times New Roman" panose="02020603050405020304" pitchFamily="18" charset="0"/>
                        </a:rPr>
                        <a:t>Jasmina</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DAMNJANOVIC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名大院・生命農学</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559752"/>
                  </a:ext>
                </a:extLst>
              </a:tr>
              <a:tr h="202078">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宮本 義孝</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国立成育医療研究センター</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399275"/>
                  </a:ext>
                </a:extLst>
              </a:tr>
              <a:tr h="202078">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今中 洋行</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岡山大院・自然科学</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907944"/>
                  </a:ext>
                </a:extLst>
              </a:tr>
              <a:tr h="202078">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青木 航 </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京大院・農</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8039291"/>
                  </a:ext>
                </a:extLst>
              </a:tr>
              <a:tr h="202078">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相馬 悠希</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九大・生体防御医学研究所</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368916"/>
                  </a:ext>
                </a:extLst>
              </a:tr>
              <a:tr h="202078">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戸谷 吉博</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阪大院・情報科学</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665127"/>
                  </a:ext>
                </a:extLst>
              </a:tr>
              <a:tr h="202078">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大野 聡</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東大院・理</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098761"/>
                  </a:ext>
                </a:extLst>
              </a:tr>
              <a:tr h="202078">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豊島 正和</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阪大院・情報科学</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299373"/>
                  </a:ext>
                </a:extLst>
              </a:tr>
              <a:tr h="202078">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原 啓文</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マレーシア工科大・マレーシア日本国際工科院</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2462566"/>
                  </a:ext>
                </a:extLst>
              </a:tr>
              <a:tr h="202078">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馬場 保徳</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石川県大・生物資源研</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6564859"/>
                  </a:ext>
                </a:extLst>
              </a:tr>
              <a:tr h="202078">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津川 裕司</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理研・</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CSRS,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理研・</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IMS)</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762455"/>
                  </a:ext>
                </a:extLst>
              </a:tr>
              <a:tr h="202078">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小野 直亮</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奈良先端大・データ駆動型サイエンス創造センター</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3555983"/>
                  </a:ext>
                </a:extLst>
              </a:tr>
              <a:tr h="202078">
                <a:tc rowSpan="2" gridSpan="2">
                  <a:txBody>
                    <a:bodyPr/>
                    <a:lstStyle/>
                    <a:p>
                      <a:pPr algn="ctr">
                        <a:spcAft>
                          <a:spcPts val="0"/>
                        </a:spcAft>
                      </a:pPr>
                      <a:r>
                        <a:rPr lang="ja-JP" sz="1600" b="1" kern="0" dirty="0">
                          <a:solidFill>
                            <a:srgbClr val="262626"/>
                          </a:solidFill>
                          <a:effectLst/>
                          <a:latin typeface="游明朝" panose="02020400000000000000" pitchFamily="18" charset="-128"/>
                          <a:ea typeface="ＭＳ ゴシック" panose="020B0609070205080204" pitchFamily="49" charset="-128"/>
                          <a:cs typeface="ヒラギノ角ゴ Pro W3"/>
                        </a:rPr>
                        <a:t>相談窓口</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1600" b="1" kern="0" dirty="0">
                          <a:solidFill>
                            <a:srgbClr val="262626"/>
                          </a:solidFill>
                          <a:effectLst/>
                          <a:latin typeface="游明朝" panose="02020400000000000000" pitchFamily="18" charset="-128"/>
                          <a:ea typeface="ＭＳ ゴシック" panose="020B0609070205080204" pitchFamily="49" charset="-128"/>
                          <a:cs typeface="ヒラギノ角ゴ Pro W3"/>
                        </a:rPr>
                        <a:t>外部アドバイザー</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関口 達也</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前橋工科大・生命情報</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199254"/>
                  </a:ext>
                </a:extLst>
              </a:tr>
              <a:tr h="206912">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ja-JP" alt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江崎 剛史</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医薬基盤研・バイオインフォマティクスプロジェクト</a:t>
                      </a:r>
                      <a:r>
                        <a:rPr lang="en-US" sz="16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7825" marR="47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026684"/>
                  </a:ext>
                </a:extLst>
              </a:tr>
            </a:tbl>
          </a:graphicData>
        </a:graphic>
      </p:graphicFrame>
    </p:spTree>
    <p:extLst>
      <p:ext uri="{BB962C8B-B14F-4D97-AF65-F5344CB8AC3E}">
        <p14:creationId xmlns:p14="http://schemas.microsoft.com/office/powerpoint/2010/main" val="1858836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87D325D-C52F-4B18-80A8-826F6D10CA01}"/>
              </a:ext>
            </a:extLst>
          </p:cNvPr>
          <p:cNvPicPr>
            <a:picLocks noChangeAspect="1"/>
          </p:cNvPicPr>
          <p:nvPr/>
        </p:nvPicPr>
        <p:blipFill>
          <a:blip r:embed="rId3"/>
          <a:stretch>
            <a:fillRect/>
          </a:stretch>
        </p:blipFill>
        <p:spPr>
          <a:xfrm>
            <a:off x="0" y="1196752"/>
            <a:ext cx="9679372" cy="5616624"/>
          </a:xfrm>
          <a:prstGeom prst="rect">
            <a:avLst/>
          </a:prstGeom>
        </p:spPr>
      </p:pic>
      <p:sp>
        <p:nvSpPr>
          <p:cNvPr id="7" name="正方形/長方形 6">
            <a:extLst>
              <a:ext uri="{FF2B5EF4-FFF2-40B4-BE49-F238E27FC236}">
                <a16:creationId xmlns:a16="http://schemas.microsoft.com/office/drawing/2014/main" id="{CF9CFDD5-E1A7-4B76-94D4-6759EEA510E9}"/>
              </a:ext>
            </a:extLst>
          </p:cNvPr>
          <p:cNvSpPr/>
          <p:nvPr/>
        </p:nvSpPr>
        <p:spPr>
          <a:xfrm>
            <a:off x="3584848" y="149612"/>
            <a:ext cx="6572160" cy="369332"/>
          </a:xfrm>
          <a:prstGeom prst="rect">
            <a:avLst/>
          </a:prstGeom>
        </p:spPr>
        <p:txBody>
          <a:bodyPr wrap="square">
            <a:spAutoFit/>
          </a:bodyPr>
          <a:lstStyle/>
          <a:p>
            <a:r>
              <a:rPr lang="ja-JP" altLang="en-US" dirty="0">
                <a:hlinkClick r:id="rId4"/>
              </a:rPr>
              <a:t>https://www.sbj.or.jp/about/about_outline.html</a:t>
            </a:r>
            <a:r>
              <a:rPr lang="ja-JP" altLang="en-US" dirty="0"/>
              <a:t>　より引用</a:t>
            </a:r>
          </a:p>
        </p:txBody>
      </p:sp>
      <p:pic>
        <p:nvPicPr>
          <p:cNvPr id="8" name="図 7">
            <a:extLst>
              <a:ext uri="{FF2B5EF4-FFF2-40B4-BE49-F238E27FC236}">
                <a16:creationId xmlns:a16="http://schemas.microsoft.com/office/drawing/2014/main" id="{155A2808-8E0C-4348-B8AF-8AA004388263}"/>
              </a:ext>
            </a:extLst>
          </p:cNvPr>
          <p:cNvPicPr>
            <a:picLocks noChangeAspect="1"/>
          </p:cNvPicPr>
          <p:nvPr/>
        </p:nvPicPr>
        <p:blipFill>
          <a:blip r:embed="rId5"/>
          <a:stretch>
            <a:fillRect/>
          </a:stretch>
        </p:blipFill>
        <p:spPr>
          <a:xfrm>
            <a:off x="160072" y="100737"/>
            <a:ext cx="3630044" cy="951999"/>
          </a:xfrm>
          <a:prstGeom prst="rect">
            <a:avLst/>
          </a:prstGeom>
        </p:spPr>
      </p:pic>
    </p:spTree>
    <p:extLst>
      <p:ext uri="{BB962C8B-B14F-4D97-AF65-F5344CB8AC3E}">
        <p14:creationId xmlns:p14="http://schemas.microsoft.com/office/powerpoint/2010/main" val="75094910"/>
      </p:ext>
    </p:extLst>
  </p:cSld>
  <p:clrMapOvr>
    <a:masterClrMapping/>
  </p:clrMapOvr>
</p:sld>
</file>

<file path=ppt/theme/theme1.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920</Words>
  <Application>Microsoft Office PowerPoint</Application>
  <PresentationFormat>A4 210 x 297 mm</PresentationFormat>
  <Paragraphs>136</Paragraphs>
  <Slides>13</Slides>
  <Notes>11</Notes>
  <HiddenSlides>0</HiddenSlides>
  <MMClips>0</MMClips>
  <ScaleCrop>false</ScaleCrop>
  <HeadingPairs>
    <vt:vector size="6" baseType="variant">
      <vt:variant>
        <vt:lpstr>使用されているフォント</vt:lpstr>
      </vt:variant>
      <vt:variant>
        <vt:i4>8</vt:i4>
      </vt:variant>
      <vt:variant>
        <vt:lpstr>テーマ</vt:lpstr>
      </vt:variant>
      <vt:variant>
        <vt:i4>6</vt:i4>
      </vt:variant>
      <vt:variant>
        <vt:lpstr>スライド タイトル</vt:lpstr>
      </vt:variant>
      <vt:variant>
        <vt:i4>13</vt:i4>
      </vt:variant>
    </vt:vector>
  </HeadingPairs>
  <TitlesOfParts>
    <vt:vector size="27" baseType="lpstr">
      <vt:lpstr>ＭＳ Ｐゴシック</vt:lpstr>
      <vt:lpstr>ＭＳ ゴシック</vt:lpstr>
      <vt:lpstr>游明朝</vt:lpstr>
      <vt:lpstr>Arial</vt:lpstr>
      <vt:lpstr>Calibri</vt:lpstr>
      <vt:lpstr>Century</vt:lpstr>
      <vt:lpstr>Segoe UI</vt:lpstr>
      <vt:lpstr>Times New Roman</vt:lpstr>
      <vt:lpstr>デザインの設定</vt:lpstr>
      <vt:lpstr>1_デザインの設定</vt:lpstr>
      <vt:lpstr>2_デザインの設定</vt:lpstr>
      <vt:lpstr>3_デザインの設定</vt:lpstr>
      <vt:lpstr>4_デザインの設定</vt:lpstr>
      <vt:lpstr>5_デザインの設定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2605</cp:revision>
  <cp:lastPrinted>2017-12-25T11:03:26Z</cp:lastPrinted>
  <dcterms:created xsi:type="dcterms:W3CDTF">2011-07-06T02:07:15Z</dcterms:created>
  <dcterms:modified xsi:type="dcterms:W3CDTF">2020-02-07T04:46:52Z</dcterms:modified>
</cp:coreProperties>
</file>