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 id="2147483746" r:id="rId2"/>
    <p:sldMasterId id="2147483782" r:id="rId3"/>
    <p:sldMasterId id="2147483842" r:id="rId4"/>
    <p:sldMasterId id="2147483907" r:id="rId5"/>
    <p:sldMasterId id="2147483967" r:id="rId6"/>
    <p:sldMasterId id="2147483979" r:id="rId7"/>
  </p:sldMasterIdLst>
  <p:notesMasterIdLst>
    <p:notesMasterId r:id="rId24"/>
  </p:notesMasterIdLst>
  <p:handoutMasterIdLst>
    <p:handoutMasterId r:id="rId25"/>
  </p:handoutMasterIdLst>
  <p:sldIdLst>
    <p:sldId id="827" r:id="rId8"/>
    <p:sldId id="843" r:id="rId9"/>
    <p:sldId id="805" r:id="rId10"/>
    <p:sldId id="840" r:id="rId11"/>
    <p:sldId id="813" r:id="rId12"/>
    <p:sldId id="829" r:id="rId13"/>
    <p:sldId id="839" r:id="rId14"/>
    <p:sldId id="850" r:id="rId15"/>
    <p:sldId id="803" r:id="rId16"/>
    <p:sldId id="852" r:id="rId17"/>
    <p:sldId id="851" r:id="rId18"/>
    <p:sldId id="848" r:id="rId19"/>
    <p:sldId id="849" r:id="rId20"/>
    <p:sldId id="845" r:id="rId21"/>
    <p:sldId id="846" r:id="rId22"/>
    <p:sldId id="806" r:id="rId23"/>
  </p:sldIdLst>
  <p:sldSz cx="9906000" cy="6858000" type="A4"/>
  <p:notesSz cx="6735763" cy="9866313"/>
  <p:defaultTextStyle>
    <a:defPPr>
      <a:defRPr lang="en-US"/>
    </a:defPPr>
    <a:lvl1pPr algn="ctr" rtl="0" fontAlgn="base">
      <a:spcBef>
        <a:spcPct val="50000"/>
      </a:spcBef>
      <a:spcAft>
        <a:spcPct val="0"/>
      </a:spcAft>
      <a:defRPr kumimoji="1" sz="2800" kern="1200">
        <a:solidFill>
          <a:schemeClr val="tx1"/>
        </a:solidFill>
        <a:latin typeface="Century" pitchFamily="18" charset="0"/>
        <a:ea typeface="ＭＳ Ｐゴシック" pitchFamily="50" charset="-128"/>
        <a:cs typeface="+mn-cs"/>
      </a:defRPr>
    </a:lvl1pPr>
    <a:lvl2pPr marL="457200" algn="ctr" rtl="0" fontAlgn="base">
      <a:spcBef>
        <a:spcPct val="50000"/>
      </a:spcBef>
      <a:spcAft>
        <a:spcPct val="0"/>
      </a:spcAft>
      <a:defRPr kumimoji="1" sz="2800" kern="1200">
        <a:solidFill>
          <a:schemeClr val="tx1"/>
        </a:solidFill>
        <a:latin typeface="Century" pitchFamily="18" charset="0"/>
        <a:ea typeface="ＭＳ Ｐゴシック" pitchFamily="50" charset="-128"/>
        <a:cs typeface="+mn-cs"/>
      </a:defRPr>
    </a:lvl2pPr>
    <a:lvl3pPr marL="914400" algn="ctr" rtl="0" fontAlgn="base">
      <a:spcBef>
        <a:spcPct val="50000"/>
      </a:spcBef>
      <a:spcAft>
        <a:spcPct val="0"/>
      </a:spcAft>
      <a:defRPr kumimoji="1" sz="2800" kern="1200">
        <a:solidFill>
          <a:schemeClr val="tx1"/>
        </a:solidFill>
        <a:latin typeface="Century" pitchFamily="18" charset="0"/>
        <a:ea typeface="ＭＳ Ｐゴシック" pitchFamily="50" charset="-128"/>
        <a:cs typeface="+mn-cs"/>
      </a:defRPr>
    </a:lvl3pPr>
    <a:lvl4pPr marL="1371600" algn="ctr" rtl="0" fontAlgn="base">
      <a:spcBef>
        <a:spcPct val="50000"/>
      </a:spcBef>
      <a:spcAft>
        <a:spcPct val="0"/>
      </a:spcAft>
      <a:defRPr kumimoji="1" sz="2800" kern="1200">
        <a:solidFill>
          <a:schemeClr val="tx1"/>
        </a:solidFill>
        <a:latin typeface="Century" pitchFamily="18" charset="0"/>
        <a:ea typeface="ＭＳ Ｐゴシック" pitchFamily="50" charset="-128"/>
        <a:cs typeface="+mn-cs"/>
      </a:defRPr>
    </a:lvl4pPr>
    <a:lvl5pPr marL="1828800" algn="ctr" rtl="0" fontAlgn="base">
      <a:spcBef>
        <a:spcPct val="50000"/>
      </a:spcBef>
      <a:spcAft>
        <a:spcPct val="0"/>
      </a:spcAft>
      <a:defRPr kumimoji="1" sz="2800" kern="1200">
        <a:solidFill>
          <a:schemeClr val="tx1"/>
        </a:solidFill>
        <a:latin typeface="Century" pitchFamily="18" charset="0"/>
        <a:ea typeface="ＭＳ Ｐゴシック" pitchFamily="50" charset="-128"/>
        <a:cs typeface="+mn-cs"/>
      </a:defRPr>
    </a:lvl5pPr>
    <a:lvl6pPr marL="2286000" algn="l" defTabSz="914400" rtl="0" eaLnBrk="1" latinLnBrk="0" hangingPunct="1">
      <a:defRPr kumimoji="1" sz="2800" kern="1200">
        <a:solidFill>
          <a:schemeClr val="tx1"/>
        </a:solidFill>
        <a:latin typeface="Century" pitchFamily="18" charset="0"/>
        <a:ea typeface="ＭＳ Ｐゴシック" pitchFamily="50" charset="-128"/>
        <a:cs typeface="+mn-cs"/>
      </a:defRPr>
    </a:lvl6pPr>
    <a:lvl7pPr marL="2743200" algn="l" defTabSz="914400" rtl="0" eaLnBrk="1" latinLnBrk="0" hangingPunct="1">
      <a:defRPr kumimoji="1" sz="2800" kern="1200">
        <a:solidFill>
          <a:schemeClr val="tx1"/>
        </a:solidFill>
        <a:latin typeface="Century" pitchFamily="18" charset="0"/>
        <a:ea typeface="ＭＳ Ｐゴシック" pitchFamily="50" charset="-128"/>
        <a:cs typeface="+mn-cs"/>
      </a:defRPr>
    </a:lvl7pPr>
    <a:lvl8pPr marL="3200400" algn="l" defTabSz="914400" rtl="0" eaLnBrk="1" latinLnBrk="0" hangingPunct="1">
      <a:defRPr kumimoji="1" sz="2800" kern="1200">
        <a:solidFill>
          <a:schemeClr val="tx1"/>
        </a:solidFill>
        <a:latin typeface="Century" pitchFamily="18" charset="0"/>
        <a:ea typeface="ＭＳ Ｐゴシック" pitchFamily="50" charset="-128"/>
        <a:cs typeface="+mn-cs"/>
      </a:defRPr>
    </a:lvl8pPr>
    <a:lvl9pPr marL="3657600" algn="l" defTabSz="914400" rtl="0" eaLnBrk="1" latinLnBrk="0" hangingPunct="1">
      <a:defRPr kumimoji="1" sz="2800" kern="1200">
        <a:solidFill>
          <a:schemeClr val="tx1"/>
        </a:solidFill>
        <a:latin typeface="Century" pitchFamily="18" charset="0"/>
        <a:ea typeface="ＭＳ Ｐゴシック" pitchFamily="50" charset="-128"/>
        <a:cs typeface="+mn-cs"/>
      </a:defRPr>
    </a:lvl9pPr>
  </p:defaultTextStyle>
  <p:modifyVerifier cryptProviderType="rsaAES" cryptAlgorithmClass="hash" cryptAlgorithmType="typeAny" cryptAlgorithmSid="14" spinCount="100000" saltData="WodxAXwacuNXZqxwVGdf+A==" hashData="yOYda57cm6YYoucCYbtqOIdVx7daHoy0mGe1zik3lxO5pOB8MlHmg32xsTlH7UYG7OpS4LaiEe4baLPWmCMxMg=="/>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FF00"/>
    <a:srgbClr val="0000FF"/>
    <a:srgbClr val="FF33CC"/>
    <a:srgbClr val="DDFBFF"/>
    <a:srgbClr val="66FFFF"/>
    <a:srgbClr val="E26A6A"/>
    <a:srgbClr val="FD423D"/>
    <a:srgbClr val="FFCCCC"/>
    <a:srgbClr val="F2B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69449" autoAdjust="0"/>
  </p:normalViewPr>
  <p:slideViewPr>
    <p:cSldViewPr>
      <p:cViewPr varScale="1">
        <p:scale>
          <a:sx n="58" d="100"/>
          <a:sy n="58" d="100"/>
        </p:scale>
        <p:origin x="1278" y="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107" d="100"/>
          <a:sy n="107" d="100"/>
        </p:scale>
        <p:origin x="-438"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2" y="4"/>
            <a:ext cx="2919734" cy="492967"/>
          </a:xfrm>
          <a:prstGeom prst="rect">
            <a:avLst/>
          </a:prstGeom>
          <a:noFill/>
          <a:ln w="9525">
            <a:noFill/>
            <a:miter lim="800000"/>
            <a:headEnd/>
            <a:tailEnd/>
          </a:ln>
          <a:effectLst/>
        </p:spPr>
        <p:txBody>
          <a:bodyPr vert="horz" wrap="square" lIns="90663" tIns="45332" rIns="90663" bIns="45332" numCol="1" anchor="t" anchorCtr="0" compatLnSpc="1">
            <a:prstTxWarp prst="textNoShape">
              <a:avLst/>
            </a:prstTxWarp>
          </a:bodyPr>
          <a:lstStyle>
            <a:lvl1pPr algn="l" defTabSz="907573">
              <a:spcBef>
                <a:spcPct val="0"/>
              </a:spcBef>
              <a:defRPr sz="1200">
                <a:latin typeface="Times New Roman" pitchFamily="18" charset="0"/>
                <a:ea typeface="ＭＳ Ｐゴシック" pitchFamily="50" charset="-128"/>
                <a:cs typeface="Times New Roman" pitchFamily="18" charset="0"/>
              </a:defRPr>
            </a:lvl1pPr>
          </a:lstStyle>
          <a:p>
            <a:pPr>
              <a:defRPr/>
            </a:pPr>
            <a:endParaRPr lang="en-US" altLang="ja-JP" dirty="0"/>
          </a:p>
        </p:txBody>
      </p:sp>
      <p:sp>
        <p:nvSpPr>
          <p:cNvPr id="65539" name="Rectangle 3"/>
          <p:cNvSpPr>
            <a:spLocks noGrp="1" noChangeArrowheads="1"/>
          </p:cNvSpPr>
          <p:nvPr>
            <p:ph type="dt" sz="quarter" idx="1"/>
          </p:nvPr>
        </p:nvSpPr>
        <p:spPr bwMode="auto">
          <a:xfrm>
            <a:off x="3814947" y="4"/>
            <a:ext cx="2919734" cy="492967"/>
          </a:xfrm>
          <a:prstGeom prst="rect">
            <a:avLst/>
          </a:prstGeom>
          <a:noFill/>
          <a:ln w="9525">
            <a:noFill/>
            <a:miter lim="800000"/>
            <a:headEnd/>
            <a:tailEnd/>
          </a:ln>
          <a:effectLst/>
        </p:spPr>
        <p:txBody>
          <a:bodyPr vert="horz" wrap="square" lIns="90663" tIns="45332" rIns="90663" bIns="45332" numCol="1" anchor="t" anchorCtr="0" compatLnSpc="1">
            <a:prstTxWarp prst="textNoShape">
              <a:avLst/>
            </a:prstTxWarp>
          </a:bodyPr>
          <a:lstStyle>
            <a:lvl1pPr algn="r" defTabSz="907573">
              <a:spcBef>
                <a:spcPct val="0"/>
              </a:spcBef>
              <a:defRPr sz="1200">
                <a:latin typeface="Times New Roman" pitchFamily="18" charset="0"/>
                <a:ea typeface="ＭＳ Ｐゴシック" pitchFamily="50" charset="-128"/>
                <a:cs typeface="Times New Roman" pitchFamily="18" charset="0"/>
              </a:defRPr>
            </a:lvl1pPr>
          </a:lstStyle>
          <a:p>
            <a:pPr>
              <a:defRPr/>
            </a:pPr>
            <a:endParaRPr lang="en-US" altLang="ja-JP" dirty="0"/>
          </a:p>
        </p:txBody>
      </p:sp>
      <p:sp>
        <p:nvSpPr>
          <p:cNvPr id="65540" name="Rectangle 4"/>
          <p:cNvSpPr>
            <a:spLocks noGrp="1" noChangeArrowheads="1"/>
          </p:cNvSpPr>
          <p:nvPr>
            <p:ph type="ftr" sz="quarter" idx="2"/>
          </p:nvPr>
        </p:nvSpPr>
        <p:spPr bwMode="auto">
          <a:xfrm>
            <a:off x="2" y="9371024"/>
            <a:ext cx="2919734" cy="492967"/>
          </a:xfrm>
          <a:prstGeom prst="rect">
            <a:avLst/>
          </a:prstGeom>
          <a:noFill/>
          <a:ln w="9525">
            <a:noFill/>
            <a:miter lim="800000"/>
            <a:headEnd/>
            <a:tailEnd/>
          </a:ln>
          <a:effectLst/>
        </p:spPr>
        <p:txBody>
          <a:bodyPr vert="horz" wrap="square" lIns="90663" tIns="45332" rIns="90663" bIns="45332" numCol="1" anchor="b" anchorCtr="0" compatLnSpc="1">
            <a:prstTxWarp prst="textNoShape">
              <a:avLst/>
            </a:prstTxWarp>
          </a:bodyPr>
          <a:lstStyle>
            <a:lvl1pPr algn="l" defTabSz="907573">
              <a:spcBef>
                <a:spcPct val="0"/>
              </a:spcBef>
              <a:defRPr sz="1200">
                <a:latin typeface="Times New Roman" pitchFamily="18" charset="0"/>
                <a:ea typeface="ＭＳ Ｐゴシック" pitchFamily="50" charset="-128"/>
                <a:cs typeface="Times New Roman" pitchFamily="18" charset="0"/>
              </a:defRPr>
            </a:lvl1pPr>
          </a:lstStyle>
          <a:p>
            <a:pPr>
              <a:defRPr/>
            </a:pPr>
            <a:endParaRPr lang="en-US" altLang="ja-JP" dirty="0"/>
          </a:p>
        </p:txBody>
      </p:sp>
      <p:sp>
        <p:nvSpPr>
          <p:cNvPr id="65541" name="Rectangle 5"/>
          <p:cNvSpPr>
            <a:spLocks noGrp="1" noChangeArrowheads="1"/>
          </p:cNvSpPr>
          <p:nvPr>
            <p:ph type="sldNum" sz="quarter" idx="3"/>
          </p:nvPr>
        </p:nvSpPr>
        <p:spPr bwMode="auto">
          <a:xfrm>
            <a:off x="3814947" y="9371024"/>
            <a:ext cx="2919734" cy="492967"/>
          </a:xfrm>
          <a:prstGeom prst="rect">
            <a:avLst/>
          </a:prstGeom>
          <a:noFill/>
          <a:ln w="9525">
            <a:noFill/>
            <a:miter lim="800000"/>
            <a:headEnd/>
            <a:tailEnd/>
          </a:ln>
          <a:effectLst/>
        </p:spPr>
        <p:txBody>
          <a:bodyPr vert="horz" wrap="square" lIns="90663" tIns="45332" rIns="90663" bIns="45332" numCol="1" anchor="b" anchorCtr="0" compatLnSpc="1">
            <a:prstTxWarp prst="textNoShape">
              <a:avLst/>
            </a:prstTxWarp>
          </a:bodyPr>
          <a:lstStyle>
            <a:lvl1pPr algn="r" defTabSz="907573">
              <a:spcBef>
                <a:spcPct val="0"/>
              </a:spcBef>
              <a:defRPr sz="1200">
                <a:latin typeface="Times New Roman" pitchFamily="18" charset="0"/>
                <a:ea typeface="ＭＳ Ｐゴシック" pitchFamily="50" charset="-128"/>
                <a:cs typeface="Times New Roman" pitchFamily="18" charset="0"/>
              </a:defRPr>
            </a:lvl1pPr>
          </a:lstStyle>
          <a:p>
            <a:pPr>
              <a:defRPr/>
            </a:pPr>
            <a:fld id="{5910229A-0292-4DC9-9DFE-D1AFBCB3EEB8}" type="slidenum">
              <a:rPr lang="ja-JP" altLang="en-US"/>
              <a:pPr>
                <a:defRPr/>
              </a:pPr>
              <a:t>‹#›</a:t>
            </a:fld>
            <a:endParaRPr lang="en-US" altLang="ja-JP" dirty="0"/>
          </a:p>
        </p:txBody>
      </p:sp>
    </p:spTree>
    <p:extLst>
      <p:ext uri="{BB962C8B-B14F-4D97-AF65-F5344CB8AC3E}">
        <p14:creationId xmlns:p14="http://schemas.microsoft.com/office/powerpoint/2010/main" val="3923842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2" y="4"/>
            <a:ext cx="2919734" cy="492967"/>
          </a:xfrm>
          <a:prstGeom prst="rect">
            <a:avLst/>
          </a:prstGeom>
          <a:noFill/>
          <a:ln w="9525">
            <a:noFill/>
            <a:miter lim="800000"/>
            <a:headEnd/>
            <a:tailEnd/>
          </a:ln>
          <a:effectLst/>
        </p:spPr>
        <p:txBody>
          <a:bodyPr vert="horz" wrap="square" lIns="90663" tIns="45332" rIns="90663" bIns="45332" numCol="1" anchor="t" anchorCtr="0" compatLnSpc="1">
            <a:prstTxWarp prst="textNoShape">
              <a:avLst/>
            </a:prstTxWarp>
          </a:bodyPr>
          <a:lstStyle>
            <a:lvl1pPr algn="l" defTabSz="907573">
              <a:spcBef>
                <a:spcPct val="0"/>
              </a:spcBef>
              <a:defRPr sz="1200">
                <a:latin typeface="Times New Roman" pitchFamily="18" charset="0"/>
                <a:ea typeface="ＭＳ Ｐゴシック" pitchFamily="50" charset="-128"/>
                <a:cs typeface="Times New Roman" pitchFamily="18" charset="0"/>
              </a:defRPr>
            </a:lvl1pPr>
          </a:lstStyle>
          <a:p>
            <a:pPr>
              <a:defRPr/>
            </a:pPr>
            <a:endParaRPr lang="en-US" altLang="ja-JP" dirty="0"/>
          </a:p>
        </p:txBody>
      </p:sp>
      <p:sp>
        <p:nvSpPr>
          <p:cNvPr id="44035" name="Rectangle 3"/>
          <p:cNvSpPr>
            <a:spLocks noGrp="1" noChangeArrowheads="1"/>
          </p:cNvSpPr>
          <p:nvPr>
            <p:ph type="dt" idx="1"/>
          </p:nvPr>
        </p:nvSpPr>
        <p:spPr bwMode="auto">
          <a:xfrm>
            <a:off x="3814947" y="4"/>
            <a:ext cx="2919734" cy="492967"/>
          </a:xfrm>
          <a:prstGeom prst="rect">
            <a:avLst/>
          </a:prstGeom>
          <a:noFill/>
          <a:ln w="9525">
            <a:noFill/>
            <a:miter lim="800000"/>
            <a:headEnd/>
            <a:tailEnd/>
          </a:ln>
          <a:effectLst/>
        </p:spPr>
        <p:txBody>
          <a:bodyPr vert="horz" wrap="square" lIns="90663" tIns="45332" rIns="90663" bIns="45332" numCol="1" anchor="t" anchorCtr="0" compatLnSpc="1">
            <a:prstTxWarp prst="textNoShape">
              <a:avLst/>
            </a:prstTxWarp>
          </a:bodyPr>
          <a:lstStyle>
            <a:lvl1pPr algn="r" defTabSz="907573">
              <a:spcBef>
                <a:spcPct val="0"/>
              </a:spcBef>
              <a:defRPr sz="1200">
                <a:latin typeface="Times New Roman" pitchFamily="18" charset="0"/>
                <a:ea typeface="ＭＳ Ｐゴシック" pitchFamily="50" charset="-128"/>
                <a:cs typeface="Times New Roman" pitchFamily="18" charset="0"/>
              </a:defRPr>
            </a:lvl1pPr>
          </a:lstStyle>
          <a:p>
            <a:pPr>
              <a:defRPr/>
            </a:pPr>
            <a:endParaRPr lang="en-US" altLang="ja-JP" dirty="0"/>
          </a:p>
        </p:txBody>
      </p:sp>
      <p:sp>
        <p:nvSpPr>
          <p:cNvPr id="60420" name="Rectangle 4"/>
          <p:cNvSpPr>
            <a:spLocks noGrp="1" noRot="1" noChangeAspect="1" noChangeArrowheads="1" noTextEdit="1"/>
          </p:cNvSpPr>
          <p:nvPr>
            <p:ph type="sldImg" idx="2"/>
          </p:nvPr>
        </p:nvSpPr>
        <p:spPr bwMode="auto">
          <a:xfrm>
            <a:off x="696913" y="739775"/>
            <a:ext cx="5341937" cy="3698875"/>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73036" y="4685517"/>
            <a:ext cx="5389694" cy="4441352"/>
          </a:xfrm>
          <a:prstGeom prst="rect">
            <a:avLst/>
          </a:prstGeom>
          <a:noFill/>
          <a:ln w="9525">
            <a:noFill/>
            <a:miter lim="800000"/>
            <a:headEnd/>
            <a:tailEnd/>
          </a:ln>
          <a:effectLst/>
        </p:spPr>
        <p:txBody>
          <a:bodyPr vert="horz" wrap="square" lIns="90663" tIns="45332" rIns="90663" bIns="4533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4038" name="Rectangle 6"/>
          <p:cNvSpPr>
            <a:spLocks noGrp="1" noChangeArrowheads="1"/>
          </p:cNvSpPr>
          <p:nvPr>
            <p:ph type="ftr" sz="quarter" idx="4"/>
          </p:nvPr>
        </p:nvSpPr>
        <p:spPr bwMode="auto">
          <a:xfrm>
            <a:off x="2" y="9371024"/>
            <a:ext cx="2919734" cy="492967"/>
          </a:xfrm>
          <a:prstGeom prst="rect">
            <a:avLst/>
          </a:prstGeom>
          <a:noFill/>
          <a:ln w="9525">
            <a:noFill/>
            <a:miter lim="800000"/>
            <a:headEnd/>
            <a:tailEnd/>
          </a:ln>
          <a:effectLst/>
        </p:spPr>
        <p:txBody>
          <a:bodyPr vert="horz" wrap="square" lIns="90663" tIns="45332" rIns="90663" bIns="45332" numCol="1" anchor="b" anchorCtr="0" compatLnSpc="1">
            <a:prstTxWarp prst="textNoShape">
              <a:avLst/>
            </a:prstTxWarp>
          </a:bodyPr>
          <a:lstStyle>
            <a:lvl1pPr algn="l" defTabSz="907573">
              <a:spcBef>
                <a:spcPct val="0"/>
              </a:spcBef>
              <a:defRPr sz="1200">
                <a:latin typeface="Times New Roman" pitchFamily="18" charset="0"/>
                <a:ea typeface="ＭＳ Ｐゴシック" pitchFamily="50" charset="-128"/>
                <a:cs typeface="Times New Roman" pitchFamily="18" charset="0"/>
              </a:defRPr>
            </a:lvl1pPr>
          </a:lstStyle>
          <a:p>
            <a:pPr>
              <a:defRPr/>
            </a:pPr>
            <a:endParaRPr lang="en-US" altLang="ja-JP" dirty="0"/>
          </a:p>
        </p:txBody>
      </p:sp>
      <p:sp>
        <p:nvSpPr>
          <p:cNvPr id="44039" name="Rectangle 7"/>
          <p:cNvSpPr>
            <a:spLocks noGrp="1" noChangeArrowheads="1"/>
          </p:cNvSpPr>
          <p:nvPr>
            <p:ph type="sldNum" sz="quarter" idx="5"/>
          </p:nvPr>
        </p:nvSpPr>
        <p:spPr bwMode="auto">
          <a:xfrm>
            <a:off x="3814947" y="9371024"/>
            <a:ext cx="2919734" cy="492967"/>
          </a:xfrm>
          <a:prstGeom prst="rect">
            <a:avLst/>
          </a:prstGeom>
          <a:noFill/>
          <a:ln w="9525">
            <a:noFill/>
            <a:miter lim="800000"/>
            <a:headEnd/>
            <a:tailEnd/>
          </a:ln>
          <a:effectLst/>
        </p:spPr>
        <p:txBody>
          <a:bodyPr vert="horz" wrap="square" lIns="90663" tIns="45332" rIns="90663" bIns="45332" numCol="1" anchor="b" anchorCtr="0" compatLnSpc="1">
            <a:prstTxWarp prst="textNoShape">
              <a:avLst/>
            </a:prstTxWarp>
          </a:bodyPr>
          <a:lstStyle>
            <a:lvl1pPr algn="r" defTabSz="907573">
              <a:spcBef>
                <a:spcPct val="0"/>
              </a:spcBef>
              <a:defRPr sz="1200">
                <a:latin typeface="Times New Roman" pitchFamily="18" charset="0"/>
                <a:ea typeface="ＭＳ Ｐゴシック" pitchFamily="50" charset="-128"/>
                <a:cs typeface="Times New Roman" pitchFamily="18" charset="0"/>
              </a:defRPr>
            </a:lvl1pPr>
          </a:lstStyle>
          <a:p>
            <a:pPr>
              <a:defRPr/>
            </a:pPr>
            <a:fld id="{82BFD142-B6F7-444B-86A3-063C9F7FEB3A}" type="slidenum">
              <a:rPr lang="ja-JP" altLang="en-US"/>
              <a:pPr>
                <a:defRPr/>
              </a:pPr>
              <a:t>‹#›</a:t>
            </a:fld>
            <a:endParaRPr lang="en-US" altLang="ja-JP" dirty="0"/>
          </a:p>
        </p:txBody>
      </p:sp>
    </p:spTree>
    <p:extLst>
      <p:ext uri="{BB962C8B-B14F-4D97-AF65-F5344CB8AC3E}">
        <p14:creationId xmlns:p14="http://schemas.microsoft.com/office/powerpoint/2010/main" val="2267282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429C0C5-67BD-40EC-897B-E098D9C9FC65}" type="slidenum">
              <a:rPr lang="ja-JP" altLang="en-US" smtClean="0"/>
              <a:pPr/>
              <a:t>1</a:t>
            </a:fld>
            <a:endParaRPr lang="en-US" altLang="ja-JP"/>
          </a:p>
        </p:txBody>
      </p:sp>
      <p:sp>
        <p:nvSpPr>
          <p:cNvPr id="61443" name="Rectangle 2"/>
          <p:cNvSpPr>
            <a:spLocks noGrp="1" noRot="1" noChangeAspect="1" noChangeArrowheads="1" noTextEdit="1"/>
          </p:cNvSpPr>
          <p:nvPr>
            <p:ph type="sldImg"/>
          </p:nvPr>
        </p:nvSpPr>
        <p:spPr>
          <a:xfrm>
            <a:off x="696913" y="739775"/>
            <a:ext cx="5341937" cy="3698875"/>
          </a:xfrm>
          <a:ln/>
        </p:spPr>
      </p:sp>
      <p:sp>
        <p:nvSpPr>
          <p:cNvPr id="61444" name="Rectangle 3"/>
          <p:cNvSpPr>
            <a:spLocks noGrp="1" noChangeArrowheads="1"/>
          </p:cNvSpPr>
          <p:nvPr>
            <p:ph type="body" idx="1"/>
          </p:nvPr>
        </p:nvSpPr>
        <p:spPr>
          <a:noFill/>
          <a:ln/>
        </p:spPr>
        <p:txBody>
          <a:bodyPr/>
          <a:lstStyle/>
          <a:p>
            <a:pPr eaLnBrk="1" hangingPunct="1"/>
            <a:endParaRPr lang="en-US" altLang="ja-JP" dirty="0">
              <a:ea typeface="ＭＳ Ｐ明朝" charset="-128"/>
            </a:endParaRPr>
          </a:p>
        </p:txBody>
      </p:sp>
    </p:spTree>
    <p:extLst>
      <p:ext uri="{BB962C8B-B14F-4D97-AF65-F5344CB8AC3E}">
        <p14:creationId xmlns:p14="http://schemas.microsoft.com/office/powerpoint/2010/main" val="370986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本講演会の趣旨を説明致します。繰り返しとなりますが、近年各種分析技術が非常に発展してきたことから、生物学者にとって計測とデータ解析とは不可分の関係になっておりますので、今年はそうした計測とそのデータ解析というトピックで講演会を開くことにいたしました。</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82BFD142-B6F7-444B-86A3-063C9F7FEB3A}" type="slidenum">
              <a:rPr lang="ja-JP" altLang="en-US">
                <a:solidFill>
                  <a:srgbClr val="000000"/>
                </a:solidFill>
              </a:rPr>
              <a:pPr>
                <a:defRPr/>
              </a:pPr>
              <a:t>10</a:t>
            </a:fld>
            <a:endParaRPr lang="en-US" altLang="ja-JP" dirty="0">
              <a:solidFill>
                <a:srgbClr val="000000"/>
              </a:solidFill>
            </a:endParaRPr>
          </a:p>
        </p:txBody>
      </p:sp>
    </p:spTree>
    <p:extLst>
      <p:ext uri="{BB962C8B-B14F-4D97-AF65-F5344CB8AC3E}">
        <p14:creationId xmlns:p14="http://schemas.microsoft.com/office/powerpoint/2010/main" val="178130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7633">
              <a:defRPr/>
            </a:pPr>
            <a:r>
              <a:rPr kumimoji="1" lang="ja-JP" altLang="en-US" dirty="0"/>
              <a:t>そこで、生物工学会の部会の一つであるバイオ計測サイエンス研究部会というのがありまして、こちらの部会に協力を仰ぐことといたしました。こちらの部会は、今日は残念ながらお越しになれないということですが、阪大の内山先生が中心となって活動されている部会です。今回の講演会はこのバイオ計測部会と共催としまして、分析に詳しい学会外の先生をご紹介いただくということで本日このように開催をすることができました。</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82BFD142-B6F7-444B-86A3-063C9F7FEB3A}" type="slidenum">
              <a:rPr lang="ja-JP" altLang="en-US" smtClean="0"/>
              <a:pPr>
                <a:defRPr/>
              </a:pPr>
              <a:t>11</a:t>
            </a:fld>
            <a:endParaRPr lang="en-US" altLang="ja-JP" dirty="0"/>
          </a:p>
        </p:txBody>
      </p:sp>
    </p:spTree>
    <p:extLst>
      <p:ext uri="{BB962C8B-B14F-4D97-AF65-F5344CB8AC3E}">
        <p14:creationId xmlns:p14="http://schemas.microsoft.com/office/powerpoint/2010/main" val="253781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講演会のもうひとつのトピックである「自動化」につきまして。大規模計測によって得られる膨大なデータの前処理や、生物学的特徴の抽出をより迅速に行うために、機械学習などを駆使して解析を自動化する要請が生じて参ります。また実験自体の自動化の試みも最近なされております。こうした自動化は世界的な潮流となりつつあり、生物工学分野においても今後重要なトピックになると予想しております。</a:t>
            </a:r>
          </a:p>
        </p:txBody>
      </p:sp>
      <p:sp>
        <p:nvSpPr>
          <p:cNvPr id="4" name="スライド番号プレースホルダー 3"/>
          <p:cNvSpPr>
            <a:spLocks noGrp="1"/>
          </p:cNvSpPr>
          <p:nvPr>
            <p:ph type="sldNum" sz="quarter" idx="5"/>
          </p:nvPr>
        </p:nvSpPr>
        <p:spPr/>
        <p:txBody>
          <a:bodyPr/>
          <a:lstStyle/>
          <a:p>
            <a:pPr>
              <a:defRPr/>
            </a:pPr>
            <a:fld id="{82BFD142-B6F7-444B-86A3-063C9F7FEB3A}" type="slidenum">
              <a:rPr lang="ja-JP" altLang="en-US">
                <a:solidFill>
                  <a:srgbClr val="000000"/>
                </a:solidFill>
              </a:rPr>
              <a:pPr>
                <a:defRPr/>
              </a:pPr>
              <a:t>12</a:t>
            </a:fld>
            <a:endParaRPr lang="en-US" altLang="ja-JP" dirty="0">
              <a:solidFill>
                <a:srgbClr val="000000"/>
              </a:solidFill>
            </a:endParaRPr>
          </a:p>
        </p:txBody>
      </p:sp>
    </p:spTree>
    <p:extLst>
      <p:ext uri="{BB962C8B-B14F-4D97-AF65-F5344CB8AC3E}">
        <p14:creationId xmlns:p14="http://schemas.microsoft.com/office/powerpoint/2010/main" val="3553941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さらに、最近では自動分注機などの自動化装置の廉価版が登場しつつあり、さらに</a:t>
            </a:r>
            <a:r>
              <a:rPr kumimoji="1" lang="en-US" altLang="ja-JP" dirty="0"/>
              <a:t>3D</a:t>
            </a:r>
            <a:r>
              <a:rPr kumimoji="1" lang="ja-JP" altLang="en-US" dirty="0"/>
              <a:t>プリンタやオープンソースの電子モジュールによる</a:t>
            </a:r>
            <a:r>
              <a:rPr kumimoji="1" lang="en-US" altLang="ja-JP" dirty="0"/>
              <a:t>DIY</a:t>
            </a:r>
            <a:r>
              <a:rPr kumimoji="1" lang="ja-JP" altLang="en-US" dirty="0"/>
              <a:t>などを活用すれば、これまでより格段に低コストで実験自動化にチャレンジすることが可能になりつつあります。</a:t>
            </a:r>
          </a:p>
        </p:txBody>
      </p:sp>
      <p:sp>
        <p:nvSpPr>
          <p:cNvPr id="4" name="スライド番号プレースホルダー 3"/>
          <p:cNvSpPr>
            <a:spLocks noGrp="1"/>
          </p:cNvSpPr>
          <p:nvPr>
            <p:ph type="sldNum" sz="quarter" idx="5"/>
          </p:nvPr>
        </p:nvSpPr>
        <p:spPr/>
        <p:txBody>
          <a:bodyPr/>
          <a:lstStyle/>
          <a:p>
            <a:pPr>
              <a:defRPr/>
            </a:pPr>
            <a:fld id="{82BFD142-B6F7-444B-86A3-063C9F7FEB3A}" type="slidenum">
              <a:rPr lang="ja-JP" altLang="en-US" smtClean="0"/>
              <a:pPr>
                <a:defRPr/>
              </a:pPr>
              <a:t>13</a:t>
            </a:fld>
            <a:endParaRPr lang="en-US" altLang="ja-JP" dirty="0"/>
          </a:p>
        </p:txBody>
      </p:sp>
    </p:spTree>
    <p:extLst>
      <p:ext uri="{BB962C8B-B14F-4D97-AF65-F5344CB8AC3E}">
        <p14:creationId xmlns:p14="http://schemas.microsoft.com/office/powerpoint/2010/main" val="3506237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しかし、こうした自動化は、</a:t>
            </a:r>
            <a:r>
              <a:rPr kumimoji="1" lang="en-US" altLang="ja-JP" dirty="0"/>
              <a:t>wet</a:t>
            </a:r>
            <a:r>
              <a:rPr kumimoji="1" lang="ja-JP" altLang="en-US" dirty="0"/>
              <a:t>および</a:t>
            </a:r>
            <a:r>
              <a:rPr kumimoji="1" lang="en-US" altLang="ja-JP" dirty="0"/>
              <a:t>dry</a:t>
            </a:r>
            <a:r>
              <a:rPr kumimoji="1" lang="ja-JP" altLang="en-US" dirty="0"/>
              <a:t>系の高度な連携が必要となる分野であります。バイオインフォマティクス相談部会ではこれまで、</a:t>
            </a:r>
            <a:r>
              <a:rPr kumimoji="1" lang="en-US" altLang="ja-JP" dirty="0"/>
              <a:t>wet</a:t>
            </a:r>
            <a:r>
              <a:rPr kumimoji="1" lang="ja-JP" altLang="en-US" dirty="0"/>
              <a:t>と</a:t>
            </a:r>
            <a:r>
              <a:rPr kumimoji="1" lang="en-US" altLang="ja-JP" dirty="0"/>
              <a:t>dry</a:t>
            </a:r>
            <a:r>
              <a:rPr kumimoji="1" lang="ja-JP" altLang="en-US" dirty="0"/>
              <a:t>の研究者間の連携や交流のための活動を行ってきました。これの発展的課題ということで、自動化が入ると右側のような枠組みになるかと思います。そこで本講演会では、</a:t>
            </a:r>
            <a:r>
              <a:rPr kumimoji="1" lang="en-US" altLang="ja-JP" dirty="0"/>
              <a:t>wet</a:t>
            </a:r>
            <a:r>
              <a:rPr kumimoji="1" lang="ja-JP" altLang="en-US" dirty="0"/>
              <a:t>および</a:t>
            </a:r>
            <a:r>
              <a:rPr kumimoji="1" lang="en-US" altLang="ja-JP" dirty="0"/>
              <a:t>dry</a:t>
            </a:r>
            <a:r>
              <a:rPr kumimoji="1" lang="ja-JP" altLang="en-US" dirty="0"/>
              <a:t>の両面で大規模計測に取り組む研究者、ならびにそれらの自動化に取り組む研究者にもご講演いただくことにいたしました。</a:t>
            </a:r>
          </a:p>
        </p:txBody>
      </p:sp>
      <p:sp>
        <p:nvSpPr>
          <p:cNvPr id="4" name="スライド番号プレースホルダー 3"/>
          <p:cNvSpPr>
            <a:spLocks noGrp="1"/>
          </p:cNvSpPr>
          <p:nvPr>
            <p:ph type="sldNum" sz="quarter" idx="5"/>
          </p:nvPr>
        </p:nvSpPr>
        <p:spPr/>
        <p:txBody>
          <a:bodyPr/>
          <a:lstStyle/>
          <a:p>
            <a:pPr>
              <a:defRPr/>
            </a:pPr>
            <a:fld id="{82BFD142-B6F7-444B-86A3-063C9F7FEB3A}" type="slidenum">
              <a:rPr lang="ja-JP" altLang="en-US" smtClean="0"/>
              <a:pPr>
                <a:defRPr/>
              </a:pPr>
              <a:t>14</a:t>
            </a:fld>
            <a:endParaRPr lang="en-US" altLang="ja-JP" dirty="0"/>
          </a:p>
        </p:txBody>
      </p:sp>
    </p:spTree>
    <p:extLst>
      <p:ext uri="{BB962C8B-B14F-4D97-AF65-F5344CB8AC3E}">
        <p14:creationId xmlns:p14="http://schemas.microsoft.com/office/powerpoint/2010/main" val="3243469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今日の講演会における講演内容を表にしたものであります。この表は要旨集にも掲載したので、そちらをご覧いただければと思います。本日の講演では最新の研究成果のみならず、境界領域特有の悩みや、分野間の連携といった話題も提供していただく予定です。またこうしたコミュニティの活性化のためには、活動は学会内に限定されるべきではないと考え、まあいつもなんですが、今回も講演者や参加者は学会外からも広くお越しいただくことにいたし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2BFD142-B6F7-444B-86A3-063C9F7FEB3A}" type="slidenum">
              <a:rPr lang="ja-JP" altLang="en-US" smtClean="0"/>
              <a:pPr>
                <a:defRPr/>
              </a:pPr>
              <a:t>15</a:t>
            </a:fld>
            <a:endParaRPr lang="en-US" altLang="ja-JP" dirty="0"/>
          </a:p>
        </p:txBody>
      </p:sp>
    </p:spTree>
    <p:extLst>
      <p:ext uri="{BB962C8B-B14F-4D97-AF65-F5344CB8AC3E}">
        <p14:creationId xmlns:p14="http://schemas.microsoft.com/office/powerpoint/2010/main" val="2771630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諸注意です。今日はこのようなプログラムで進めていきます。最後の閉会挨拶の後に集合写真を撮影いたしますので、ご協力をお願い致します。また懇親会参加者は、閉会後に我々が会場まで先導いたしますので、ついてきていただければ幸いです。参加しないにしたけどやっぱり参加したいというのも可能ですので、是非お声掛けください。あとアンケートをお配りしております。お帰りの際に出口でお渡し頂ければと存じます。よろしくお願い致します。ではこれで開会挨拶と諸注意は以上です。</a:t>
            </a:r>
            <a:endParaRPr kumimoji="1" lang="en-US" altLang="ja-JP" dirty="0"/>
          </a:p>
        </p:txBody>
      </p:sp>
    </p:spTree>
    <p:extLst>
      <p:ext uri="{BB962C8B-B14F-4D97-AF65-F5344CB8AC3E}">
        <p14:creationId xmlns:p14="http://schemas.microsoft.com/office/powerpoint/2010/main" val="428792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生物工学会の外からも多くの方にお越しいただいているため、まずは学会、ならびに部会と呼んでいるこの組織が何なのかということについてご説明いたします。その後、本講演会の開催趣旨を説明いたし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82BFD142-B6F7-444B-86A3-063C9F7FEB3A}" type="slidenum">
              <a:rPr lang="ja-JP" altLang="en-US" smtClean="0"/>
              <a:pPr>
                <a:defRPr/>
              </a:pPr>
              <a:t>2</a:t>
            </a:fld>
            <a:endParaRPr lang="en-US" altLang="ja-JP" dirty="0"/>
          </a:p>
        </p:txBody>
      </p:sp>
    </p:spTree>
    <p:extLst>
      <p:ext uri="{BB962C8B-B14F-4D97-AF65-F5344CB8AC3E}">
        <p14:creationId xmlns:p14="http://schemas.microsoft.com/office/powerpoint/2010/main" val="335409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生物工学会について、こちらは生物工学会のフォローする学問領域を示しています。生物工学会は、古くは醸造工学をルーツとしておりますが、現在はバイオテクノロジー全般を扱う学会となっております。</a:t>
            </a:r>
          </a:p>
        </p:txBody>
      </p:sp>
    </p:spTree>
    <p:extLst>
      <p:ext uri="{BB962C8B-B14F-4D97-AF65-F5344CB8AC3E}">
        <p14:creationId xmlns:p14="http://schemas.microsoft.com/office/powerpoint/2010/main" val="373809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この生物工学会には研究部会制度というものがございます。学会において今後重要と思われる分野の活性化を目的としたものであり、</a:t>
            </a:r>
            <a:endParaRPr kumimoji="1" lang="en-US" altLang="ja-JP" dirty="0"/>
          </a:p>
          <a:p>
            <a:r>
              <a:rPr kumimoji="1" lang="ja-JP" altLang="en-US" dirty="0"/>
              <a:t>応募をして理事会の審査をへて採択されれば、時限つきではございますが、学会公認組織としての活動が認められ、活動資金が交付されます。私が代表をしておりますこのバイオインフォマティクス相談部会も、そのひとつでございまして、</a:t>
            </a:r>
            <a:r>
              <a:rPr kumimoji="1" lang="en-US" altLang="ja-JP" dirty="0"/>
              <a:t>2017</a:t>
            </a:r>
            <a:r>
              <a:rPr kumimoji="1" lang="ja-JP" altLang="en-US" dirty="0"/>
              <a:t>年より活動をしております。この部会の目指すところについて、簡単に紹介を致します。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82BFD142-B6F7-444B-86A3-063C9F7FEB3A}" type="slidenum">
              <a:rPr lang="ja-JP" altLang="en-US" smtClean="0"/>
              <a:pPr>
                <a:defRPr/>
              </a:pPr>
              <a:t>4</a:t>
            </a:fld>
            <a:endParaRPr lang="en-US" altLang="ja-JP" dirty="0"/>
          </a:p>
        </p:txBody>
      </p:sp>
    </p:spTree>
    <p:extLst>
      <p:ext uri="{BB962C8B-B14F-4D97-AF65-F5344CB8AC3E}">
        <p14:creationId xmlns:p14="http://schemas.microsoft.com/office/powerpoint/2010/main" val="403320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分析機器の発達に伴った実験データの大規模化に伴い、計測（</a:t>
            </a:r>
            <a:r>
              <a:rPr kumimoji="1" lang="en-US" altLang="ja-JP" dirty="0"/>
              <a:t>wet</a:t>
            </a:r>
            <a:r>
              <a:rPr kumimoji="1" lang="ja-JP" altLang="en-US" dirty="0"/>
              <a:t>研究）とその後の</a:t>
            </a:r>
            <a:r>
              <a:rPr kumimoji="1" lang="en-US" altLang="ja-JP" dirty="0"/>
              <a:t>dry</a:t>
            </a:r>
            <a:r>
              <a:rPr kumimoji="1" lang="ja-JP" altLang="en-US" dirty="0"/>
              <a:t>解析はもはや不可分の関係となってきております。しかしそうした解析は</a:t>
            </a:r>
            <a:r>
              <a:rPr kumimoji="1" lang="en-US" altLang="ja-JP" dirty="0"/>
              <a:t>wet</a:t>
            </a:r>
            <a:r>
              <a:rPr kumimoji="1" lang="ja-JP" altLang="en-US" dirty="0"/>
              <a:t>研究者にとっては敷居が高く、独力での解決には限界があるため、</a:t>
            </a:r>
            <a:r>
              <a:rPr kumimoji="1" lang="en-US" altLang="ja-JP" dirty="0"/>
              <a:t>wet</a:t>
            </a:r>
            <a:r>
              <a:rPr kumimoji="1" lang="ja-JP" altLang="en-US" dirty="0"/>
              <a:t>系と</a:t>
            </a:r>
            <a:r>
              <a:rPr kumimoji="1" lang="en-US" altLang="ja-JP" dirty="0"/>
              <a:t>dry</a:t>
            </a:r>
            <a:r>
              <a:rPr kumimoji="1" lang="ja-JP" altLang="en-US" dirty="0"/>
              <a:t>系の研究者間の連携の必要性が高まってきております。しかしご承知の通り、異なる背景を持つ人々の間での連携の際には様々な障壁が存在致します。</a:t>
            </a:r>
          </a:p>
        </p:txBody>
      </p:sp>
      <p:sp>
        <p:nvSpPr>
          <p:cNvPr id="4" name="スライド番号プレースホルダー 3"/>
          <p:cNvSpPr>
            <a:spLocks noGrp="1"/>
          </p:cNvSpPr>
          <p:nvPr>
            <p:ph type="sldNum" sz="quarter" idx="5"/>
          </p:nvPr>
        </p:nvSpPr>
        <p:spPr/>
        <p:txBody>
          <a:bodyPr/>
          <a:lstStyle/>
          <a:p>
            <a:pPr>
              <a:defRPr/>
            </a:pPr>
            <a:fld id="{82BFD142-B6F7-444B-86A3-063C9F7FEB3A}" type="slidenum">
              <a:rPr lang="ja-JP" altLang="en-US" smtClean="0"/>
              <a:pPr>
                <a:defRPr/>
              </a:pPr>
              <a:t>5</a:t>
            </a:fld>
            <a:endParaRPr lang="en-US" altLang="ja-JP" dirty="0"/>
          </a:p>
        </p:txBody>
      </p:sp>
    </p:spTree>
    <p:extLst>
      <p:ext uri="{BB962C8B-B14F-4D97-AF65-F5344CB8AC3E}">
        <p14:creationId xmlns:p14="http://schemas.microsoft.com/office/powerpoint/2010/main" val="60861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たとえば分野が異なることによる専門用語、前提知識、お作法の違いなどもそうですし、研究の目的やアゴールが異なるといった、大人の世界の色々なしがらみや思惑など、様々な障壁があるかと思います。</a:t>
            </a:r>
          </a:p>
        </p:txBody>
      </p:sp>
      <p:sp>
        <p:nvSpPr>
          <p:cNvPr id="4" name="スライド番号プレースホルダー 3"/>
          <p:cNvSpPr>
            <a:spLocks noGrp="1"/>
          </p:cNvSpPr>
          <p:nvPr>
            <p:ph type="sldNum" sz="quarter" idx="5"/>
          </p:nvPr>
        </p:nvSpPr>
        <p:spPr/>
        <p:txBody>
          <a:bodyPr/>
          <a:lstStyle/>
          <a:p>
            <a:pPr>
              <a:defRPr/>
            </a:pPr>
            <a:fld id="{82BFD142-B6F7-444B-86A3-063C9F7FEB3A}" type="slidenum">
              <a:rPr lang="ja-JP" altLang="en-US">
                <a:solidFill>
                  <a:srgbClr val="000000"/>
                </a:solidFill>
              </a:rPr>
              <a:pPr>
                <a:defRPr/>
              </a:pPr>
              <a:t>6</a:t>
            </a:fld>
            <a:endParaRPr lang="en-US" altLang="ja-JP" dirty="0">
              <a:solidFill>
                <a:srgbClr val="000000"/>
              </a:solidFill>
            </a:endParaRPr>
          </a:p>
        </p:txBody>
      </p:sp>
    </p:spTree>
    <p:extLst>
      <p:ext uri="{BB962C8B-B14F-4D97-AF65-F5344CB8AC3E}">
        <p14:creationId xmlns:p14="http://schemas.microsoft.com/office/powerpoint/2010/main" val="194388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こうした障壁を克服し、生物工学会におけるバイオインフォマティクス分野の活性化を図るために本部会を立ち上げました。本部会の特徴として、</a:t>
            </a:r>
            <a:r>
              <a:rPr kumimoji="1" lang="en-US" altLang="ja-JP" dirty="0"/>
              <a:t>wet</a:t>
            </a:r>
            <a:r>
              <a:rPr kumimoji="1" lang="ja-JP" altLang="en-US" dirty="0"/>
              <a:t>研究のバックグラウンドを持ちつつ</a:t>
            </a:r>
            <a:r>
              <a:rPr kumimoji="1" lang="en-US" altLang="ja-JP" dirty="0"/>
              <a:t>dry</a:t>
            </a:r>
            <a:r>
              <a:rPr kumimoji="1" lang="ja-JP" altLang="en-US" dirty="0"/>
              <a:t>解析にも通じた研究者が集結し、その間を取り持つことで、コミュニケーションの円滑化をはかろうとしている点がございます。その活動の一環として、交流の場の提供のためにたとえば本日のような分野横断的なシンポジウムや、ハンズオンセミナーなどを定期的に開催しており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82BFD142-B6F7-444B-86A3-063C9F7FEB3A}" type="slidenum">
              <a:rPr lang="ja-JP" altLang="en-US">
                <a:solidFill>
                  <a:srgbClr val="000000"/>
                </a:solidFill>
              </a:rPr>
              <a:pPr>
                <a:defRPr/>
              </a:pPr>
              <a:t>7</a:t>
            </a:fld>
            <a:endParaRPr lang="en-US" altLang="ja-JP" dirty="0">
              <a:solidFill>
                <a:srgbClr val="000000"/>
              </a:solidFill>
            </a:endParaRPr>
          </a:p>
        </p:txBody>
      </p:sp>
    </p:spTree>
    <p:extLst>
      <p:ext uri="{BB962C8B-B14F-4D97-AF65-F5344CB8AC3E}">
        <p14:creationId xmlns:p14="http://schemas.microsoft.com/office/powerpoint/2010/main" val="261700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壁を取り除くために重要なもう一つの点をとして、信頼関係の構築が挙げられるかと思います。そのためには様々な方法があるかと存じますが、ここからは部会の方針ではなく私自身の個人的見解となりますが、お酒を活用したコミュニケーションが非常に効果的であると考えておりまして、後の私の講演で紹介したいと思います。それはさておき、そうした研究者間の信頼関係の醸成のための交流の場を提供したいと考えており、今日の講演会の場を是非ご活用頂ければと思います。ですので、今日の懇親会にも是非積極的にご参加下さればと思い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82BFD142-B6F7-444B-86A3-063C9F7FEB3A}" type="slidenum">
              <a:rPr lang="ja-JP" altLang="en-US">
                <a:solidFill>
                  <a:srgbClr val="000000"/>
                </a:solidFill>
              </a:rPr>
              <a:pPr>
                <a:defRPr/>
              </a:pPr>
              <a:t>8</a:t>
            </a:fld>
            <a:endParaRPr lang="en-US" altLang="ja-JP" dirty="0">
              <a:solidFill>
                <a:srgbClr val="000000"/>
              </a:solidFill>
            </a:endParaRPr>
          </a:p>
        </p:txBody>
      </p:sp>
    </p:spTree>
    <p:extLst>
      <p:ext uri="{BB962C8B-B14F-4D97-AF65-F5344CB8AC3E}">
        <p14:creationId xmlns:p14="http://schemas.microsoft.com/office/powerpoint/2010/main" val="337565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当部会ではほかにも、</a:t>
            </a:r>
            <a:r>
              <a:rPr kumimoji="1" lang="en-US" altLang="ja-JP" dirty="0"/>
              <a:t>web</a:t>
            </a:r>
            <a:r>
              <a:rPr kumimoji="1" lang="ja-JP" altLang="en-US" dirty="0"/>
              <a:t>上にバイオインフォマティクス相談窓口を設置し、研究者に対する支援を行っております。要旨集に資料を掲載したのでご興味ばあればそちらもご覧ください。というのが当部会の設立趣旨と活動内容の紹介です。</a:t>
            </a:r>
            <a:endParaRPr kumimoji="1" lang="en-US" altLang="ja-JP" dirty="0"/>
          </a:p>
        </p:txBody>
      </p:sp>
    </p:spTree>
    <p:extLst>
      <p:ext uri="{BB962C8B-B14F-4D97-AF65-F5344CB8AC3E}">
        <p14:creationId xmlns:p14="http://schemas.microsoft.com/office/powerpoint/2010/main" val="239105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42950" y="2130477"/>
            <a:ext cx="8420100" cy="1470025"/>
          </a:xfrm>
        </p:spPr>
        <p:txBody>
          <a:bodyPr/>
          <a:lstStyle>
            <a:lvl1pPr>
              <a:defRPr/>
            </a:lvl1pPr>
          </a:lstStyle>
          <a:p>
            <a:r>
              <a:rPr lang="ja-JP" altLang="en-US"/>
              <a:t>マスタ タイトルの書式設定</a:t>
            </a:r>
          </a:p>
        </p:txBody>
      </p:sp>
      <p:sp>
        <p:nvSpPr>
          <p:cNvPr id="3789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p:txBody>
          <a:bodyPr/>
          <a:lstStyle>
            <a:lvl1pPr>
              <a:defRPr/>
            </a:lvl1pPr>
          </a:lstStyle>
          <a:p>
            <a:pPr>
              <a:defRPr/>
            </a:pPr>
            <a:fld id="{00127567-FE2E-4606-B808-EACF3E98B14D}" type="slidenum">
              <a:rPr lang="ja-JP" altLang="en-US"/>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CB91A29-078C-4C73-B685-9683A7C3290B}" type="slidenum">
              <a:rPr lang="ja-JP" altLang="en-US"/>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91404" y="40"/>
            <a:ext cx="223202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29" y="40"/>
            <a:ext cx="654367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4AA8F8B4-4B67-4FEF-AC39-84D0AB0567C6}" type="slidenum">
              <a:rPr lang="ja-JP" altLang="en-US"/>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7"/>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CF32785-41D8-460D-9CF1-BA70054D8CD6}" type="slidenum">
              <a:rPr kumimoji="1" lang="ja-JP" altLang="en-US" smtClean="0"/>
              <a:pPr/>
              <a:t>‹#›</a:t>
            </a:fld>
            <a:endParaRPr kumimoji="1"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CF32785-41D8-460D-9CF1-BA70054D8CD6}" type="slidenum">
              <a:rPr kumimoji="1" lang="ja-JP" altLang="en-US" smtClean="0"/>
              <a:pPr/>
              <a:t>‹#›</a:t>
            </a:fld>
            <a:endParaRPr kumimoji="1"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52"/>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CF32785-41D8-460D-9CF1-BA70054D8CD6}" type="slidenum">
              <a:rPr kumimoji="1" lang="ja-JP" altLang="en-US" smtClean="0"/>
              <a:pPr/>
              <a:t>‹#›</a:t>
            </a:fld>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7CF32785-41D8-460D-9CF1-BA70054D8CD6}" type="slidenum">
              <a:rPr kumimoji="1" lang="ja-JP" altLang="en-US" smtClean="0"/>
              <a:pPr/>
              <a:t>‹#›</a:t>
            </a:fld>
            <a:endParaRPr kumimoji="1"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404"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40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7CF32785-41D8-460D-9CF1-BA70054D8CD6}" type="slidenum">
              <a:rPr kumimoji="1" lang="ja-JP" altLang="en-US" smtClean="0"/>
              <a:pPr/>
              <a:t>‹#›</a:t>
            </a:fld>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7CF32785-41D8-460D-9CF1-BA70054D8CD6}" type="slidenum">
              <a:rPr kumimoji="1" lang="ja-JP" altLang="en-US" smtClean="0"/>
              <a:pPr/>
              <a:t>‹#›</a:t>
            </a:fld>
            <a:endParaRPr kumimoji="1"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7CF32785-41D8-460D-9CF1-BA70054D8CD6}" type="slidenum">
              <a:rPr kumimoji="1" lang="ja-JP" altLang="en-US" smtClean="0"/>
              <a:pPr/>
              <a:t>‹#›</a:t>
            </a:fld>
            <a:endParaRPr kumimoji="1"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3499" y="27308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7CF32785-41D8-460D-9CF1-BA70054D8CD6}"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99E0DE1C-4C57-406D-A80C-1047632D5371}" type="slidenum">
              <a:rPr lang="ja-JP" altLang="en-US"/>
              <a:pPr>
                <a:defRPr/>
              </a:pPr>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7CF32785-41D8-460D-9CF1-BA70054D8CD6}" type="slidenum">
              <a:rPr kumimoji="1" lang="ja-JP" altLang="en-US" smtClean="0"/>
              <a:pPr/>
              <a:t>‹#›</a:t>
            </a:fld>
            <a:endParaRPr kumimoji="1"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CF32785-41D8-460D-9CF1-BA70054D8CD6}" type="slidenum">
              <a:rPr kumimoji="1" lang="ja-JP" altLang="en-US" smtClean="0"/>
              <a:pPr/>
              <a:t>‹#›</a:t>
            </a:fld>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78"/>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8" y="274678"/>
            <a:ext cx="65341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CF32785-41D8-460D-9CF1-BA70054D8CD6}" type="slidenum">
              <a:rPr kumimoji="1" lang="ja-JP" altLang="en-US" smtClean="0"/>
              <a:pPr/>
              <a:t>‹#›</a:t>
            </a:fld>
            <a:endParaRPr kumimoji="1" lang="ja-JP"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42950" y="2130477"/>
            <a:ext cx="8420100" cy="1470025"/>
          </a:xfrm>
        </p:spPr>
        <p:txBody>
          <a:bodyPr/>
          <a:lstStyle>
            <a:lvl1pPr>
              <a:defRPr/>
            </a:lvl1pPr>
          </a:lstStyle>
          <a:p>
            <a:r>
              <a:rPr lang="ja-JP" altLang="en-US"/>
              <a:t>マスタ タイトルの書式設定</a:t>
            </a:r>
          </a:p>
        </p:txBody>
      </p:sp>
      <p:sp>
        <p:nvSpPr>
          <p:cNvPr id="3789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0127567-FE2E-4606-B808-EACF3E98B14D}"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67233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0DE1C-4C57-406D-A80C-1047632D5371}"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699720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5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4E36CC-9EC1-46D3-8680-5F0505E0CBFE}"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9695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5A2EA9-C4E8-4730-B7DE-B96EBD70276A}"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674872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04"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0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4FBEC2-76C9-40EA-AEC0-0C2037256C09}"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19603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CD94B1-D000-4386-B5C8-7E51AD6FE347}"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831289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70B197-D642-4A52-8CD7-B05D027C0C77}"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1337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5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34E36CC-9EC1-46D3-8680-5F0505E0CBFE}" type="slidenum">
              <a:rPr lang="ja-JP" altLang="en-US"/>
              <a:pPr>
                <a:defRPr/>
              </a:pPr>
              <a:t>‹#›</a:t>
            </a:fld>
            <a:endParaRPr lang="en-US"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8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34F8E3-7AFC-47D6-A9B4-B7C5B8BE15C6}"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781559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B45EDD-B4DC-4210-AE17-966E3D4B3F7B}"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492964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B91A29-078C-4C73-B685-9683A7C3290B}"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854732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91404" y="40"/>
            <a:ext cx="223202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29" y="40"/>
            <a:ext cx="654367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8F8B4-4B67-4FEF-AC39-84D0AB0567C6}"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308711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42950" y="2130465"/>
            <a:ext cx="8420100" cy="1470025"/>
          </a:xfrm>
        </p:spPr>
        <p:txBody>
          <a:bodyPr/>
          <a:lstStyle>
            <a:lvl1pPr>
              <a:defRPr/>
            </a:lvl1pPr>
          </a:lstStyle>
          <a:p>
            <a:pPr lvl="0"/>
            <a:r>
              <a:rPr lang="ja-JP" altLang="en-US" noProof="0"/>
              <a:t>マスタ タイトルの書式設定</a:t>
            </a:r>
          </a:p>
        </p:txBody>
      </p:sp>
      <p:sp>
        <p:nvSpPr>
          <p:cNvPr id="3789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pPr lvl="0"/>
            <a:r>
              <a:rPr lang="ja-JP" altLang="en-US" noProof="0"/>
              <a:t>マスタ サブタイトルの書式設定</a:t>
            </a:r>
          </a:p>
        </p:txBody>
      </p:sp>
      <p:sp>
        <p:nvSpPr>
          <p:cNvPr id="37892" name="Rectangle 4"/>
          <p:cNvSpPr>
            <a:spLocks noGrp="1" noChangeArrowheads="1"/>
          </p:cNvSpPr>
          <p:nvPr>
            <p:ph type="dt" sz="half" idx="2"/>
          </p:nvPr>
        </p:nvSpPr>
        <p:spPr/>
        <p:txBody>
          <a:bodyPr/>
          <a:lstStyle>
            <a:lvl1pPr>
              <a:defRPr/>
            </a:lvl1pPr>
          </a:lstStyle>
          <a:p>
            <a:endParaRPr lang="en-US" altLang="ja-JP" dirty="0">
              <a:solidFill>
                <a:srgbClr val="000000"/>
              </a:solidFill>
            </a:endParaRPr>
          </a:p>
        </p:txBody>
      </p:sp>
      <p:sp>
        <p:nvSpPr>
          <p:cNvPr id="37893" name="Rectangle 5"/>
          <p:cNvSpPr>
            <a:spLocks noGrp="1" noChangeArrowheads="1"/>
          </p:cNvSpPr>
          <p:nvPr>
            <p:ph type="ftr" sz="quarter" idx="3"/>
          </p:nvPr>
        </p:nvSpPr>
        <p:spPr/>
        <p:txBody>
          <a:bodyPr/>
          <a:lstStyle>
            <a:lvl1pPr>
              <a:defRPr/>
            </a:lvl1pPr>
          </a:lstStyle>
          <a:p>
            <a:endParaRPr lang="en-US" altLang="ja-JP" dirty="0">
              <a:solidFill>
                <a:srgbClr val="000000"/>
              </a:solidFill>
            </a:endParaRPr>
          </a:p>
        </p:txBody>
      </p:sp>
      <p:sp>
        <p:nvSpPr>
          <p:cNvPr id="37894" name="Rectangle 6"/>
          <p:cNvSpPr>
            <a:spLocks noGrp="1" noChangeArrowheads="1"/>
          </p:cNvSpPr>
          <p:nvPr>
            <p:ph type="sldNum" sz="quarter" idx="4"/>
          </p:nvPr>
        </p:nvSpPr>
        <p:spPr/>
        <p:txBody>
          <a:bodyPr/>
          <a:lstStyle>
            <a:lvl1pPr>
              <a:defRPr/>
            </a:lvl1pPr>
          </a:lstStyle>
          <a:p>
            <a:fld id="{F74697A4-8941-4BEE-B1EF-D2ADFF0109DB}"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221664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60FFB6F9-0CE7-4FCE-A764-EF3C9839BF0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622755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0"/>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9D9E6D69-3416-41BD-91B1-FC329DB670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930539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EBB433A2-445A-460F-B409-5A2EC001E6F2}"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724180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9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9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34E6F3E1-4AF0-4133-B901-C723891ABC5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14252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CA338E88-CDEF-43AE-8E37-023380C20D0B}"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8587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C25A2EA9-C4E8-4730-B7DE-B96EBD70276A}" type="slidenum">
              <a:rPr lang="ja-JP" altLang="en-US"/>
              <a:pPr>
                <a:defRPr/>
              </a:pPr>
              <a:t>‹#›</a:t>
            </a:fld>
            <a:endParaRPr lang="en-US" altLang="ja-JP"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4A5D6515-2D8D-42F0-A72A-AAE2476864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617243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7307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B4E7E010-6999-40D6-95AF-6F02A3FEC1E1}"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563079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2DA60DF-2BE3-4C47-8DA6-15CFC8359A5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656410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E525A86-247B-4815-B2E9-3589EDE961E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549790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91397" y="26"/>
            <a:ext cx="2232025" cy="612616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15" y="26"/>
            <a:ext cx="654367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F4206BFD-E6C4-4F40-8981-AA38DCF04A3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47636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42950" y="2130439"/>
            <a:ext cx="8420100" cy="1470025"/>
          </a:xfrm>
        </p:spPr>
        <p:txBody>
          <a:bodyPr/>
          <a:lstStyle>
            <a:lvl1pPr>
              <a:defRPr/>
            </a:lvl1pPr>
          </a:lstStyle>
          <a:p>
            <a:r>
              <a:rPr lang="ja-JP" altLang="en-US"/>
              <a:t>マスタ タイトルの書式設定</a:t>
            </a:r>
          </a:p>
        </p:txBody>
      </p:sp>
      <p:sp>
        <p:nvSpPr>
          <p:cNvPr id="3789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0127567-FE2E-4606-B808-EACF3E98B14D}"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616982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0DE1C-4C57-406D-A80C-1047632D5371}"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131097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1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4E36CC-9EC1-46D3-8680-5F0505E0CBFE}"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881888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5A2EA9-C4E8-4730-B7DE-B96EBD70276A}"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828715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8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8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4FBEC2-76C9-40EA-AEC0-0C2037256C09}"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63219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04"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0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4A4FBEC2-76C9-40EA-AEC0-0C2037256C09}" type="slidenum">
              <a:rPr lang="ja-JP" altLang="en-US"/>
              <a:pPr>
                <a:defRPr/>
              </a:pPr>
              <a:t>‹#›</a:t>
            </a:fld>
            <a:endParaRPr lang="en-US" altLang="ja-JP"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CD94B1-D000-4386-B5C8-7E51AD6FE347}"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2498901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70B197-D642-4A52-8CD7-B05D027C0C77}"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22457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34F8E3-7AFC-47D6-A9B4-B7C5B8BE15C6}"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734576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B45EDD-B4DC-4210-AE17-966E3D4B3F7B}"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32395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B91A29-078C-4C73-B685-9683A7C3290B}"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00368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91383" y="0"/>
            <a:ext cx="223202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2" y="0"/>
            <a:ext cx="654367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8F8B4-4B67-4FEF-AC39-84D0AB0567C6}"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84433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42950" y="2130471"/>
            <a:ext cx="8420100" cy="1470025"/>
          </a:xfrm>
        </p:spPr>
        <p:txBody>
          <a:bodyPr/>
          <a:lstStyle>
            <a:lvl1pPr>
              <a:defRPr/>
            </a:lvl1pPr>
          </a:lstStyle>
          <a:p>
            <a:r>
              <a:rPr lang="ja-JP" altLang="en-US"/>
              <a:t>マスタ タイトルの書式設定</a:t>
            </a:r>
          </a:p>
        </p:txBody>
      </p:sp>
      <p:sp>
        <p:nvSpPr>
          <p:cNvPr id="3789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0127567-FE2E-4606-B808-EACF3E98B14D}"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981714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0DE1C-4C57-406D-A80C-1047632D5371}"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1430321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6"/>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4E36CC-9EC1-46D3-8680-5F0505E0CBFE}"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224369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5A2EA9-C4E8-4730-B7DE-B96EBD70276A}"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4355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1DCD94B1-D000-4386-B5C8-7E51AD6FE347}" type="slidenum">
              <a:rPr lang="ja-JP" altLang="en-US"/>
              <a:pPr>
                <a:defRPr/>
              </a:pPr>
              <a:t>‹#›</a:t>
            </a:fld>
            <a:endParaRPr lang="en-US" altLang="ja-JP"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4FBEC2-76C9-40EA-AEC0-0C2037256C09}"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007201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CD94B1-D000-4386-B5C8-7E51AD6FE347}"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532447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70B197-D642-4A52-8CD7-B05D027C0C77}"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821492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8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34F8E3-7AFC-47D6-A9B4-B7C5B8BE15C6}"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1762541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B45EDD-B4DC-4210-AE17-966E3D4B3F7B}"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6049377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B91A29-078C-4C73-B685-9683A7C3290B}"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356636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91400" y="40"/>
            <a:ext cx="223202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25" y="40"/>
            <a:ext cx="654367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8F8B4-4B67-4FEF-AC39-84D0AB0567C6}"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331420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42950" y="2130471"/>
            <a:ext cx="8420100" cy="1470025"/>
          </a:xfrm>
        </p:spPr>
        <p:txBody>
          <a:bodyPr/>
          <a:lstStyle>
            <a:lvl1pPr>
              <a:defRPr/>
            </a:lvl1pPr>
          </a:lstStyle>
          <a:p>
            <a:r>
              <a:rPr lang="ja-JP" altLang="en-US"/>
              <a:t>マスタ タイトルの書式設定</a:t>
            </a:r>
          </a:p>
        </p:txBody>
      </p:sp>
      <p:sp>
        <p:nvSpPr>
          <p:cNvPr id="3789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0127567-FE2E-4606-B808-EACF3E98B14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338904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0DE1C-4C57-406D-A80C-1047632D5371}"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470200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46"/>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4E36CC-9EC1-46D3-8680-5F0505E0CBF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5176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ED70B197-D642-4A52-8CD7-B05D027C0C77}" type="slidenum">
              <a:rPr lang="ja-JP" altLang="en-US"/>
              <a:pPr>
                <a:defRPr/>
              </a:pPr>
              <a:t>‹#›</a:t>
            </a:fld>
            <a:endParaRPr lang="en-US" altLang="ja-JP"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5A2EA9-C4E8-4730-B7DE-B96EBD70276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600136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4FBEC2-76C9-40EA-AEC0-0C2037256C0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9382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CD94B1-D000-4386-B5C8-7E51AD6FE34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86991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70B197-D642-4A52-8CD7-B05D027C0C7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366932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8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34F8E3-7AFC-47D6-A9B4-B7C5B8BE15C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214358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B45EDD-B4DC-4210-AE17-966E3D4B3F7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16994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B91A29-078C-4C73-B685-9683A7C3290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482817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91400" y="40"/>
            <a:ext cx="223202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25" y="40"/>
            <a:ext cx="654367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8F8B4-4B67-4FEF-AC39-84D0AB0567C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8980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8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8534F8E3-7AFC-47D6-A9B4-B7C5B8BE15C6}" type="slidenum">
              <a:rPr lang="ja-JP" altLang="en-US"/>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0BB45EDD-B4DC-4210-AE17-966E3D4B3F7B}" type="slidenum">
              <a:rPr lang="ja-JP" altLang="en-US"/>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08000" y="0"/>
            <a:ext cx="8915400" cy="1143000"/>
          </a:xfrm>
          <a:prstGeom prst="rect">
            <a:avLst/>
          </a:prstGeom>
          <a:noFill/>
          <a:ln w="9525">
            <a:noFill/>
            <a:miter lim="800000"/>
            <a:headEnd/>
            <a:tailEnd/>
          </a:ln>
        </p:spPr>
        <p:txBody>
          <a:bodyPr vert="horz" wrap="square" lIns="91357" tIns="45681" rIns="91357" bIns="45681"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57" tIns="45681" rIns="91357" bIns="4568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l">
              <a:spcBef>
                <a:spcPct val="0"/>
              </a:spcBef>
              <a:defRPr sz="1400">
                <a:latin typeface="Times New Roman" pitchFamily="18" charset="0"/>
                <a:ea typeface="ＭＳ Ｐゴシック" pitchFamily="50" charset="-128"/>
                <a:cs typeface="Times New Roman" pitchFamily="18" charset="0"/>
              </a:defRPr>
            </a:lvl1pPr>
          </a:lstStyle>
          <a:p>
            <a:pPr>
              <a:defRPr/>
            </a:pPr>
            <a:endParaRPr lang="en-US" altLang="ja-JP" dirty="0"/>
          </a:p>
        </p:txBody>
      </p:sp>
      <p:sp>
        <p:nvSpPr>
          <p:cNvPr id="307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spcBef>
                <a:spcPct val="0"/>
              </a:spcBef>
              <a:defRPr sz="1400">
                <a:latin typeface="Times New Roman" pitchFamily="18" charset="0"/>
                <a:ea typeface="ＭＳ Ｐゴシック" pitchFamily="50" charset="-128"/>
                <a:cs typeface="Times New Roman" pitchFamily="18" charset="0"/>
              </a:defRPr>
            </a:lvl1pPr>
          </a:lstStyle>
          <a:p>
            <a:pPr>
              <a:defRPr/>
            </a:pPr>
            <a:endParaRPr lang="en-US" altLang="ja-JP" dirty="0"/>
          </a:p>
        </p:txBody>
      </p:sp>
      <p:sp>
        <p:nvSpPr>
          <p:cNvPr id="307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r">
              <a:spcBef>
                <a:spcPct val="0"/>
              </a:spcBef>
              <a:defRPr sz="1400">
                <a:latin typeface="Times New Roman" pitchFamily="18" charset="0"/>
                <a:ea typeface="ＭＳ Ｐゴシック" pitchFamily="50" charset="-128"/>
                <a:cs typeface="Times New Roman" pitchFamily="18" charset="0"/>
              </a:defRPr>
            </a:lvl1pPr>
          </a:lstStyle>
          <a:p>
            <a:pPr>
              <a:defRPr/>
            </a:pPr>
            <a:fld id="{36251AD2-BF06-4C17-A8DB-4E8C2052EC30}" type="slidenum">
              <a:rPr lang="ja-JP" altLang="en-US"/>
              <a:pPr>
                <a:defRPr/>
              </a:pPr>
              <a:t>‹#›</a:t>
            </a:fld>
            <a:endParaRPr lang="en-US" altLang="ja-JP" dirty="0"/>
          </a:p>
        </p:txBody>
      </p:sp>
      <p:sp>
        <p:nvSpPr>
          <p:cNvPr id="8" name="Rectangle 6"/>
          <p:cNvSpPr>
            <a:spLocks noChangeArrowheads="1"/>
          </p:cNvSpPr>
          <p:nvPr userDrawn="1"/>
        </p:nvSpPr>
        <p:spPr bwMode="auto">
          <a:xfrm>
            <a:off x="0" y="0"/>
            <a:ext cx="9906000" cy="928670"/>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defRPr/>
            </a:pPr>
            <a:endParaRPr lang="ja-JP" altLang="en-US" dirty="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45"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40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 4"/>
          <p:cNvSpPr>
            <a:spLocks noGrp="1"/>
          </p:cNvSpPr>
          <p:nvPr>
            <p:ph type="ftr" sz="quarter" idx="3"/>
          </p:nvPr>
        </p:nvSpPr>
        <p:spPr>
          <a:xfrm>
            <a:off x="3384550" y="635640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7099300" y="635640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32785-41D8-460D-9CF1-BA70054D8CD6}"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08000" y="0"/>
            <a:ext cx="8915400" cy="1143000"/>
          </a:xfrm>
          <a:prstGeom prst="rect">
            <a:avLst/>
          </a:prstGeom>
          <a:noFill/>
          <a:ln w="9525">
            <a:noFill/>
            <a:miter lim="800000"/>
            <a:headEnd/>
            <a:tailEnd/>
          </a:ln>
        </p:spPr>
        <p:txBody>
          <a:bodyPr vert="horz" wrap="square" lIns="91357" tIns="45681" rIns="91357" bIns="45681"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57" tIns="45681" rIns="91357" bIns="4568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l">
              <a:spcBef>
                <a:spcPct val="0"/>
              </a:spcBef>
              <a:defRPr sz="1400">
                <a:latin typeface="Times New Roman" pitchFamily="18" charset="0"/>
                <a:ea typeface="ＭＳ Ｐゴシック" pitchFamily="50" charset="-128"/>
                <a:cs typeface="Times New Roman" pitchFamily="18" charset="0"/>
              </a:defRPr>
            </a:lvl1pPr>
          </a:lstStyle>
          <a:p>
            <a:pPr>
              <a:defRPr/>
            </a:pPr>
            <a:endParaRPr lang="en-US" altLang="ja-JP" dirty="0">
              <a:solidFill>
                <a:srgbClr val="000000"/>
              </a:solidFill>
            </a:endParaRPr>
          </a:p>
        </p:txBody>
      </p:sp>
      <p:sp>
        <p:nvSpPr>
          <p:cNvPr id="307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spcBef>
                <a:spcPct val="0"/>
              </a:spcBef>
              <a:defRPr sz="1400">
                <a:latin typeface="Times New Roman" pitchFamily="18" charset="0"/>
                <a:ea typeface="ＭＳ Ｐゴシック" pitchFamily="50" charset="-128"/>
                <a:cs typeface="Times New Roman" pitchFamily="18" charset="0"/>
              </a:defRPr>
            </a:lvl1pPr>
          </a:lstStyle>
          <a:p>
            <a:pPr>
              <a:defRPr/>
            </a:pPr>
            <a:endParaRPr lang="en-US" altLang="ja-JP" dirty="0">
              <a:solidFill>
                <a:srgbClr val="000000"/>
              </a:solidFill>
            </a:endParaRPr>
          </a:p>
        </p:txBody>
      </p:sp>
      <p:sp>
        <p:nvSpPr>
          <p:cNvPr id="307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r">
              <a:spcBef>
                <a:spcPct val="0"/>
              </a:spcBef>
              <a:defRPr sz="1400">
                <a:latin typeface="Times New Roman" pitchFamily="18" charset="0"/>
                <a:ea typeface="ＭＳ Ｐゴシック" pitchFamily="50" charset="-128"/>
                <a:cs typeface="Times New Roman" pitchFamily="18" charset="0"/>
              </a:defRPr>
            </a:lvl1pPr>
          </a:lstStyle>
          <a:p>
            <a:pPr>
              <a:defRPr/>
            </a:pPr>
            <a:fld id="{36251AD2-BF06-4C17-A8DB-4E8C2052EC30}" type="slidenum">
              <a:rPr lang="ja-JP" altLang="en-US">
                <a:solidFill>
                  <a:srgbClr val="000000"/>
                </a:solidFill>
              </a:rPr>
              <a:pPr>
                <a:defRPr/>
              </a:pPr>
              <a:t>‹#›</a:t>
            </a:fld>
            <a:endParaRPr lang="en-US" altLang="ja-JP" dirty="0">
              <a:solidFill>
                <a:srgbClr val="000000"/>
              </a:solidFill>
            </a:endParaRPr>
          </a:p>
        </p:txBody>
      </p:sp>
      <p:sp>
        <p:nvSpPr>
          <p:cNvPr id="8" name="Rectangle 6"/>
          <p:cNvSpPr>
            <a:spLocks noChangeArrowheads="1"/>
          </p:cNvSpPr>
          <p:nvPr userDrawn="1"/>
        </p:nvSpPr>
        <p:spPr bwMode="auto">
          <a:xfrm>
            <a:off x="0" y="0"/>
            <a:ext cx="9906000" cy="928670"/>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defRPr/>
            </a:pPr>
            <a:endParaRPr lang="ja-JP" altLang="en-US" dirty="0">
              <a:solidFill>
                <a:srgbClr val="000000"/>
              </a:solidFill>
              <a:cs typeface="Times New Roman" pitchFamily="18" charset="0"/>
            </a:endParaRPr>
          </a:p>
        </p:txBody>
      </p:sp>
    </p:spTree>
    <p:extLst>
      <p:ext uri="{BB962C8B-B14F-4D97-AF65-F5344CB8AC3E}">
        <p14:creationId xmlns:p14="http://schemas.microsoft.com/office/powerpoint/2010/main" val="218129224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508000" y="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7" tIns="45681" rIns="91357" bIns="45681" numCol="1" anchor="ctr" anchorCtr="0" compatLnSpc="1">
            <a:prstTxWarp prst="textNoShape">
              <a:avLst/>
            </a:prstTxWarp>
          </a:bodyPr>
          <a:lstStyle/>
          <a:p>
            <a:pPr lvl="0"/>
            <a:r>
              <a:rPr lang="ja-JP" altLang="en-US"/>
              <a:t>マスタ タイトルの書式設定</a:t>
            </a:r>
          </a:p>
        </p:txBody>
      </p:sp>
      <p:sp>
        <p:nvSpPr>
          <p:cNvPr id="30723" name="Rectangle 3"/>
          <p:cNvSpPr>
            <a:spLocks noGrp="1" noChangeArrowheads="1"/>
          </p:cNvSpPr>
          <p:nvPr>
            <p:ph type="body" idx="1"/>
          </p:nvPr>
        </p:nvSpPr>
        <p:spPr bwMode="auto">
          <a:xfrm>
            <a:off x="495300"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7" tIns="45681" rIns="91357" bIns="4568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4"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7" tIns="45681" rIns="91357" bIns="45681" numCol="1" anchor="t" anchorCtr="0" compatLnSpc="1">
            <a:prstTxWarp prst="textNoShape">
              <a:avLst/>
            </a:prstTxWarp>
          </a:bodyPr>
          <a:lstStyle>
            <a:lvl1pPr algn="l">
              <a:spcBef>
                <a:spcPct val="0"/>
              </a:spcBef>
              <a:defRPr sz="1400">
                <a:latin typeface="Times New Roman" pitchFamily="18" charset="0"/>
              </a:defRPr>
            </a:lvl1pPr>
          </a:lstStyle>
          <a:p>
            <a:endParaRPr lang="en-US" altLang="ja-JP" dirty="0">
              <a:solidFill>
                <a:srgbClr val="000000"/>
              </a:solidFill>
              <a:ea typeface="ＭＳ Ｐゴシック" charset="-128"/>
              <a:cs typeface="Times New Roman" pitchFamily="18" charset="0"/>
            </a:endParaRPr>
          </a:p>
        </p:txBody>
      </p:sp>
      <p:sp>
        <p:nvSpPr>
          <p:cNvPr id="30725"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7" tIns="45681" rIns="91357" bIns="45681" numCol="1" anchor="t" anchorCtr="0" compatLnSpc="1">
            <a:prstTxWarp prst="textNoShape">
              <a:avLst/>
            </a:prstTxWarp>
          </a:bodyPr>
          <a:lstStyle>
            <a:lvl1pPr>
              <a:spcBef>
                <a:spcPct val="0"/>
              </a:spcBef>
              <a:defRPr sz="1400">
                <a:latin typeface="Times New Roman" pitchFamily="18" charset="0"/>
              </a:defRPr>
            </a:lvl1pPr>
          </a:lstStyle>
          <a:p>
            <a:endParaRPr lang="en-US" altLang="ja-JP" dirty="0">
              <a:solidFill>
                <a:srgbClr val="000000"/>
              </a:solidFill>
              <a:ea typeface="ＭＳ Ｐゴシック" charset="-128"/>
              <a:cs typeface="Times New Roman" pitchFamily="18" charset="0"/>
            </a:endParaRPr>
          </a:p>
        </p:txBody>
      </p:sp>
      <p:sp>
        <p:nvSpPr>
          <p:cNvPr id="30726"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7" tIns="45681" rIns="91357" bIns="45681" numCol="1" anchor="t" anchorCtr="0" compatLnSpc="1">
            <a:prstTxWarp prst="textNoShape">
              <a:avLst/>
            </a:prstTxWarp>
          </a:bodyPr>
          <a:lstStyle>
            <a:lvl1pPr algn="r">
              <a:spcBef>
                <a:spcPct val="0"/>
              </a:spcBef>
              <a:defRPr sz="1400">
                <a:latin typeface="Times New Roman" pitchFamily="18" charset="0"/>
              </a:defRPr>
            </a:lvl1pPr>
          </a:lstStyle>
          <a:p>
            <a:fld id="{A3594603-0769-4EC2-9BC6-8938F5544DAE}" type="slidenum">
              <a:rPr lang="ja-JP" altLang="en-US" smtClean="0">
                <a:solidFill>
                  <a:srgbClr val="000000"/>
                </a:solidFill>
                <a:ea typeface="ＭＳ Ｐゴシック" charset="-128"/>
                <a:cs typeface="Times New Roman" pitchFamily="18" charset="0"/>
              </a:rPr>
              <a:pPr/>
              <a:t>‹#›</a:t>
            </a:fld>
            <a:endParaRPr lang="en-US" altLang="ja-JP" dirty="0">
              <a:solidFill>
                <a:srgbClr val="000000"/>
              </a:solidFill>
              <a:ea typeface="ＭＳ Ｐゴシック" charset="-128"/>
              <a:cs typeface="Times New Roman" pitchFamily="18" charset="0"/>
            </a:endParaRPr>
          </a:p>
        </p:txBody>
      </p:sp>
      <p:sp>
        <p:nvSpPr>
          <p:cNvPr id="30727" name="Rectangle 7"/>
          <p:cNvSpPr>
            <a:spLocks noChangeArrowheads="1"/>
          </p:cNvSpPr>
          <p:nvPr userDrawn="1"/>
        </p:nvSpPr>
        <p:spPr bwMode="auto">
          <a:xfrm>
            <a:off x="0" y="981079"/>
            <a:ext cx="7450138" cy="73025"/>
          </a:xfrm>
          <a:prstGeom prst="rect">
            <a:avLst/>
          </a:prstGeom>
          <a:gradFill rotWithShape="1">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solidFill>
                <a:srgbClr val="000000"/>
              </a:solidFill>
              <a:ea typeface="ＭＳ Ｐゴシック" charset="-128"/>
              <a:cs typeface="Times New Roman" pitchFamily="18" charset="0"/>
            </a:endParaRPr>
          </a:p>
        </p:txBody>
      </p:sp>
    </p:spTree>
    <p:extLst>
      <p:ext uri="{BB962C8B-B14F-4D97-AF65-F5344CB8AC3E}">
        <p14:creationId xmlns:p14="http://schemas.microsoft.com/office/powerpoint/2010/main" val="148685320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08000" y="0"/>
            <a:ext cx="8915400" cy="1143000"/>
          </a:xfrm>
          <a:prstGeom prst="rect">
            <a:avLst/>
          </a:prstGeom>
          <a:noFill/>
          <a:ln w="9525">
            <a:noFill/>
            <a:miter lim="800000"/>
            <a:headEnd/>
            <a:tailEnd/>
          </a:ln>
        </p:spPr>
        <p:txBody>
          <a:bodyPr vert="horz" wrap="square" lIns="91357" tIns="45681" rIns="91357" bIns="45681"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357" tIns="45681" rIns="91357" bIns="4568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l">
              <a:spcBef>
                <a:spcPct val="0"/>
              </a:spcBef>
              <a:defRPr sz="1400">
                <a:latin typeface="Times New Roman" pitchFamily="18" charset="0"/>
                <a:ea typeface="ＭＳ Ｐゴシック" pitchFamily="50" charset="-128"/>
                <a:cs typeface="Times New Roman" pitchFamily="18" charset="0"/>
              </a:defRPr>
            </a:lvl1pPr>
          </a:lstStyle>
          <a:p>
            <a:pPr>
              <a:defRPr/>
            </a:pPr>
            <a:endParaRPr lang="en-US" altLang="ja-JP" dirty="0">
              <a:solidFill>
                <a:srgbClr val="000000"/>
              </a:solidFill>
            </a:endParaRPr>
          </a:p>
        </p:txBody>
      </p:sp>
      <p:sp>
        <p:nvSpPr>
          <p:cNvPr id="307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spcBef>
                <a:spcPct val="0"/>
              </a:spcBef>
              <a:defRPr sz="1400">
                <a:latin typeface="Times New Roman" pitchFamily="18" charset="0"/>
                <a:ea typeface="ＭＳ Ｐゴシック" pitchFamily="50" charset="-128"/>
                <a:cs typeface="Times New Roman" pitchFamily="18" charset="0"/>
              </a:defRPr>
            </a:lvl1pPr>
          </a:lstStyle>
          <a:p>
            <a:pPr>
              <a:defRPr/>
            </a:pPr>
            <a:endParaRPr lang="en-US" altLang="ja-JP" dirty="0">
              <a:solidFill>
                <a:srgbClr val="000000"/>
              </a:solidFill>
            </a:endParaRPr>
          </a:p>
        </p:txBody>
      </p:sp>
      <p:sp>
        <p:nvSpPr>
          <p:cNvPr id="307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r">
              <a:spcBef>
                <a:spcPct val="0"/>
              </a:spcBef>
              <a:defRPr sz="1400">
                <a:latin typeface="Times New Roman" pitchFamily="18" charset="0"/>
                <a:ea typeface="ＭＳ Ｐゴシック" pitchFamily="50" charset="-128"/>
                <a:cs typeface="Times New Roman" pitchFamily="18" charset="0"/>
              </a:defRPr>
            </a:lvl1pPr>
          </a:lstStyle>
          <a:p>
            <a:pPr>
              <a:defRPr/>
            </a:pPr>
            <a:fld id="{36251AD2-BF06-4C17-A8DB-4E8C2052EC30}" type="slidenum">
              <a:rPr lang="ja-JP" altLang="en-US">
                <a:solidFill>
                  <a:srgbClr val="000000"/>
                </a:solidFill>
              </a:rPr>
              <a:pPr>
                <a:defRPr/>
              </a:pPr>
              <a:t>‹#›</a:t>
            </a:fld>
            <a:endParaRPr lang="en-US" altLang="ja-JP" dirty="0">
              <a:solidFill>
                <a:srgbClr val="000000"/>
              </a:solidFill>
            </a:endParaRPr>
          </a:p>
        </p:txBody>
      </p:sp>
      <p:sp>
        <p:nvSpPr>
          <p:cNvPr id="8" name="Rectangle 6"/>
          <p:cNvSpPr>
            <a:spLocks noChangeArrowheads="1"/>
          </p:cNvSpPr>
          <p:nvPr userDrawn="1"/>
        </p:nvSpPr>
        <p:spPr bwMode="auto">
          <a:xfrm>
            <a:off x="0" y="0"/>
            <a:ext cx="9906000" cy="928670"/>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defRPr/>
            </a:pPr>
            <a:endParaRPr lang="ja-JP" altLang="en-US" dirty="0">
              <a:solidFill>
                <a:srgbClr val="000000"/>
              </a:solidFill>
              <a:cs typeface="Times New Roman" pitchFamily="18" charset="0"/>
            </a:endParaRPr>
          </a:p>
        </p:txBody>
      </p:sp>
    </p:spTree>
    <p:extLst>
      <p:ext uri="{BB962C8B-B14F-4D97-AF65-F5344CB8AC3E}">
        <p14:creationId xmlns:p14="http://schemas.microsoft.com/office/powerpoint/2010/main" val="91389187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08000" y="0"/>
            <a:ext cx="8915400" cy="1143000"/>
          </a:xfrm>
          <a:prstGeom prst="rect">
            <a:avLst/>
          </a:prstGeom>
          <a:noFill/>
          <a:ln w="9525">
            <a:noFill/>
            <a:miter lim="800000"/>
            <a:headEnd/>
            <a:tailEnd/>
          </a:ln>
        </p:spPr>
        <p:txBody>
          <a:bodyPr vert="horz" wrap="square" lIns="91357" tIns="45681" rIns="91357" bIns="45681"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57" tIns="45681" rIns="91357" bIns="4568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l">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endParaRPr lang="en-US" altLang="ja-JP" dirty="0">
              <a:solidFill>
                <a:srgbClr val="000000"/>
              </a:solidFill>
            </a:endParaRPr>
          </a:p>
        </p:txBody>
      </p:sp>
      <p:sp>
        <p:nvSpPr>
          <p:cNvPr id="307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spcBef>
                <a:spcPct val="0"/>
              </a:spcBef>
              <a:defRPr sz="1400">
                <a:latin typeface="Times New Roman" pitchFamily="18" charset="0"/>
                <a:ea typeface="ＭＳ Ｐゴシック" pitchFamily="50" charset="-128"/>
                <a:cs typeface="Times New Roman" pitchFamily="18" charset="0"/>
              </a:defRPr>
            </a:lvl1pPr>
          </a:lstStyle>
          <a:p>
            <a:pPr algn="ctr" fontAlgn="base">
              <a:spcAft>
                <a:spcPct val="0"/>
              </a:spcAft>
              <a:defRPr/>
            </a:pPr>
            <a:endParaRPr lang="en-US" altLang="ja-JP" dirty="0">
              <a:solidFill>
                <a:srgbClr val="000000"/>
              </a:solidFill>
            </a:endParaRPr>
          </a:p>
        </p:txBody>
      </p:sp>
      <p:sp>
        <p:nvSpPr>
          <p:cNvPr id="307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r">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fld id="{36251AD2-BF06-4C17-A8DB-4E8C2052EC30}" type="slidenum">
              <a:rPr lang="ja-JP" altLang="en-US">
                <a:solidFill>
                  <a:srgbClr val="000000"/>
                </a:solidFill>
              </a:rPr>
              <a:pPr fontAlgn="base">
                <a:spcAft>
                  <a:spcPct val="0"/>
                </a:spcAft>
                <a:defRPr/>
              </a:pPr>
              <a:t>‹#›</a:t>
            </a:fld>
            <a:endParaRPr lang="en-US" altLang="ja-JP" dirty="0">
              <a:solidFill>
                <a:srgbClr val="000000"/>
              </a:solidFill>
            </a:endParaRPr>
          </a:p>
        </p:txBody>
      </p:sp>
      <p:sp>
        <p:nvSpPr>
          <p:cNvPr id="8" name="Rectangle 6"/>
          <p:cNvSpPr>
            <a:spLocks noChangeArrowheads="1"/>
          </p:cNvSpPr>
          <p:nvPr/>
        </p:nvSpPr>
        <p:spPr bwMode="auto">
          <a:xfrm>
            <a:off x="0" y="0"/>
            <a:ext cx="9906000" cy="928670"/>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lgn="ctr" fontAlgn="base">
              <a:spcBef>
                <a:spcPct val="50000"/>
              </a:spcBef>
              <a:spcAft>
                <a:spcPct val="0"/>
              </a:spcAft>
              <a:defRPr/>
            </a:pPr>
            <a:endParaRPr lang="ja-JP" altLang="en-US" sz="2800" dirty="0">
              <a:solidFill>
                <a:srgbClr val="000000"/>
              </a:solidFill>
              <a:latin typeface="Century" pitchFamily="18" charset="0"/>
              <a:cs typeface="Times New Roman" pitchFamily="18" charset="0"/>
            </a:endParaRPr>
          </a:p>
        </p:txBody>
      </p:sp>
    </p:spTree>
    <p:extLst>
      <p:ext uri="{BB962C8B-B14F-4D97-AF65-F5344CB8AC3E}">
        <p14:creationId xmlns:p14="http://schemas.microsoft.com/office/powerpoint/2010/main" val="174640915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08000" y="0"/>
            <a:ext cx="8915400" cy="1143000"/>
          </a:xfrm>
          <a:prstGeom prst="rect">
            <a:avLst/>
          </a:prstGeom>
          <a:noFill/>
          <a:ln w="9525">
            <a:noFill/>
            <a:miter lim="800000"/>
            <a:headEnd/>
            <a:tailEnd/>
          </a:ln>
        </p:spPr>
        <p:txBody>
          <a:bodyPr vert="horz" wrap="square" lIns="91357" tIns="45681" rIns="91357" bIns="45681"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57" tIns="45681" rIns="91357" bIns="4568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l">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endParaRPr lang="en-US" altLang="ja-JP">
              <a:solidFill>
                <a:srgbClr val="000000"/>
              </a:solidFill>
            </a:endParaRPr>
          </a:p>
        </p:txBody>
      </p:sp>
      <p:sp>
        <p:nvSpPr>
          <p:cNvPr id="307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spcBef>
                <a:spcPct val="0"/>
              </a:spcBef>
              <a:defRPr sz="1400">
                <a:latin typeface="Times New Roman" pitchFamily="18" charset="0"/>
                <a:ea typeface="ＭＳ Ｐゴシック" pitchFamily="50" charset="-128"/>
                <a:cs typeface="Times New Roman" pitchFamily="18" charset="0"/>
              </a:defRPr>
            </a:lvl1pPr>
          </a:lstStyle>
          <a:p>
            <a:pPr algn="ctr" fontAlgn="base">
              <a:spcAft>
                <a:spcPct val="0"/>
              </a:spcAft>
              <a:defRPr/>
            </a:pPr>
            <a:endParaRPr lang="en-US" altLang="ja-JP">
              <a:solidFill>
                <a:srgbClr val="000000"/>
              </a:solidFill>
            </a:endParaRPr>
          </a:p>
        </p:txBody>
      </p:sp>
      <p:sp>
        <p:nvSpPr>
          <p:cNvPr id="307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357" tIns="45681" rIns="91357" bIns="45681" numCol="1" anchor="t" anchorCtr="0" compatLnSpc="1">
            <a:prstTxWarp prst="textNoShape">
              <a:avLst/>
            </a:prstTxWarp>
          </a:bodyPr>
          <a:lstStyle>
            <a:lvl1pPr algn="r">
              <a:spcBef>
                <a:spcPct val="0"/>
              </a:spcBef>
              <a:defRPr sz="1400">
                <a:latin typeface="Times New Roman" pitchFamily="18" charset="0"/>
                <a:ea typeface="ＭＳ Ｐゴシック" pitchFamily="50" charset="-128"/>
                <a:cs typeface="Times New Roman" pitchFamily="18" charset="0"/>
              </a:defRPr>
            </a:lvl1pPr>
          </a:lstStyle>
          <a:p>
            <a:pPr fontAlgn="base">
              <a:spcAft>
                <a:spcPct val="0"/>
              </a:spcAft>
              <a:defRPr/>
            </a:pPr>
            <a:fld id="{36251AD2-BF06-4C17-A8DB-4E8C2052EC30}" type="slidenum">
              <a:rPr lang="ja-JP" altLang="en-US">
                <a:solidFill>
                  <a:srgbClr val="000000"/>
                </a:solidFill>
              </a:rPr>
              <a:pPr fontAlgn="base">
                <a:spcAft>
                  <a:spcPct val="0"/>
                </a:spcAft>
                <a:defRPr/>
              </a:pPr>
              <a:t>‹#›</a:t>
            </a:fld>
            <a:endParaRPr lang="en-US" altLang="ja-JP">
              <a:solidFill>
                <a:srgbClr val="000000"/>
              </a:solidFill>
            </a:endParaRPr>
          </a:p>
        </p:txBody>
      </p:sp>
      <p:sp>
        <p:nvSpPr>
          <p:cNvPr id="8" name="Rectangle 6"/>
          <p:cNvSpPr>
            <a:spLocks noChangeArrowheads="1"/>
          </p:cNvSpPr>
          <p:nvPr/>
        </p:nvSpPr>
        <p:spPr bwMode="auto">
          <a:xfrm>
            <a:off x="0" y="0"/>
            <a:ext cx="9906000" cy="928670"/>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lgn="ctr" fontAlgn="base">
              <a:spcBef>
                <a:spcPct val="50000"/>
              </a:spcBef>
              <a:spcAft>
                <a:spcPct val="0"/>
              </a:spcAft>
              <a:defRPr/>
            </a:pPr>
            <a:endParaRPr lang="ja-JP" altLang="en-US" sz="2800">
              <a:solidFill>
                <a:srgbClr val="000000"/>
              </a:solidFill>
              <a:latin typeface="Century" pitchFamily="18" charset="0"/>
              <a:cs typeface="Times New Roman" pitchFamily="18" charset="0"/>
            </a:endParaRPr>
          </a:p>
        </p:txBody>
      </p:sp>
    </p:spTree>
    <p:extLst>
      <p:ext uri="{BB962C8B-B14F-4D97-AF65-F5344CB8AC3E}">
        <p14:creationId xmlns:p14="http://schemas.microsoft.com/office/powerpoint/2010/main" val="4264699475"/>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mext.go.jp/b_menu/shingi/gijyutu/gijyutu28/siryo/__icsFiles/afieldfile/2019/07/02/1417931_06.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sbj.or.jp/about/about_outlin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ChangeArrowheads="1"/>
          </p:cNvSpPr>
          <p:nvPr/>
        </p:nvSpPr>
        <p:spPr bwMode="auto">
          <a:xfrm>
            <a:off x="2972" y="769395"/>
            <a:ext cx="9919648" cy="4032448"/>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a:effectLst/>
        </p:spPr>
        <p:txBody>
          <a:bodyPr wrap="none" anchor="ctr"/>
          <a:lstStyle/>
          <a:p>
            <a:pPr>
              <a:defRPr/>
            </a:pPr>
            <a:endParaRPr lang="ja-JP" altLang="en-US" sz="2000" dirty="0">
              <a:latin typeface="+mj-ea"/>
              <a:ea typeface="+mj-ea"/>
              <a:cs typeface="Segoe UI" panose="020B0502040204020203" pitchFamily="34" charset="0"/>
            </a:endParaRPr>
          </a:p>
        </p:txBody>
      </p:sp>
      <p:sp>
        <p:nvSpPr>
          <p:cNvPr id="21" name="Rectangle 6"/>
          <p:cNvSpPr>
            <a:spLocks noChangeArrowheads="1"/>
          </p:cNvSpPr>
          <p:nvPr/>
        </p:nvSpPr>
        <p:spPr bwMode="auto">
          <a:xfrm>
            <a:off x="16620" y="1057427"/>
            <a:ext cx="9906000" cy="4032448"/>
          </a:xfrm>
          <a:prstGeom prst="rect">
            <a:avLst/>
          </a:prstGeom>
          <a:noFill/>
          <a:ln w="9525">
            <a:noFill/>
            <a:miter lim="800000"/>
            <a:headEnd/>
            <a:tailEnd/>
          </a:ln>
          <a:effectLst/>
        </p:spPr>
        <p:txBody>
          <a:bodyPr wrap="none" anchor="ctr"/>
          <a:lstStyle/>
          <a:p>
            <a:pPr>
              <a:lnSpc>
                <a:spcPts val="2400"/>
              </a:lnSpc>
              <a:defRPr/>
            </a:pPr>
            <a:r>
              <a:rPr lang="ja-JP" altLang="en-US" sz="3600" b="1" dirty="0">
                <a:solidFill>
                  <a:srgbClr val="FFFFFF"/>
                </a:solidFill>
                <a:effectLst>
                  <a:glow rad="228600">
                    <a:srgbClr val="2D2D8A">
                      <a:satMod val="175000"/>
                      <a:alpha val="40000"/>
                    </a:srgbClr>
                  </a:glow>
                </a:effectLst>
                <a:latin typeface="+mn-lt"/>
                <a:ea typeface="+mj-ea"/>
                <a:cs typeface="メイリオ" panose="020B0604030504040204" pitchFamily="50" charset="-128"/>
              </a:rPr>
              <a:t>日本生物工学会</a:t>
            </a:r>
            <a:endParaRPr lang="en-US" altLang="ja-JP" sz="3600" b="1" dirty="0">
              <a:solidFill>
                <a:srgbClr val="FFFFFF"/>
              </a:solidFill>
              <a:effectLst>
                <a:glow rad="228600">
                  <a:srgbClr val="2D2D8A">
                    <a:satMod val="175000"/>
                    <a:alpha val="40000"/>
                  </a:srgbClr>
                </a:glow>
              </a:effectLst>
              <a:latin typeface="+mn-lt"/>
              <a:ea typeface="+mj-ea"/>
              <a:cs typeface="メイリオ" panose="020B0604030504040204" pitchFamily="50" charset="-128"/>
            </a:endParaRPr>
          </a:p>
          <a:p>
            <a:pPr>
              <a:lnSpc>
                <a:spcPts val="2400"/>
              </a:lnSpc>
              <a:defRPr/>
            </a:pPr>
            <a:r>
              <a:rPr lang="ja-JP" altLang="en-US" sz="3200" b="1" dirty="0">
                <a:solidFill>
                  <a:srgbClr val="FFFFFF"/>
                </a:solidFill>
                <a:effectLst>
                  <a:glow rad="228600">
                    <a:srgbClr val="2D2D8A">
                      <a:satMod val="175000"/>
                      <a:alpha val="40000"/>
                    </a:srgbClr>
                  </a:glow>
                </a:effectLst>
                <a:latin typeface="+mn-lt"/>
                <a:ea typeface="+mj-ea"/>
                <a:cs typeface="メイリオ" panose="020B0604030504040204" pitchFamily="50" charset="-128"/>
              </a:rPr>
              <a:t>バイオインフォマティクス相談部会</a:t>
            </a:r>
            <a:endParaRPr lang="en-US" altLang="ja-JP" sz="3200" b="1" dirty="0">
              <a:solidFill>
                <a:srgbClr val="FFFFFF"/>
              </a:solidFill>
              <a:effectLst>
                <a:glow rad="228600">
                  <a:srgbClr val="2D2D8A">
                    <a:satMod val="175000"/>
                    <a:alpha val="40000"/>
                  </a:srgbClr>
                </a:glow>
              </a:effectLst>
              <a:latin typeface="+mn-lt"/>
              <a:ea typeface="+mj-ea"/>
              <a:cs typeface="メイリオ" panose="020B0604030504040204" pitchFamily="50" charset="-128"/>
            </a:endParaRPr>
          </a:p>
          <a:p>
            <a:pPr>
              <a:lnSpc>
                <a:spcPts val="2400"/>
              </a:lnSpc>
              <a:defRPr/>
            </a:pPr>
            <a:r>
              <a:rPr lang="ja-JP" altLang="en-US" sz="3200" b="1" dirty="0">
                <a:solidFill>
                  <a:srgbClr val="FFFFFF"/>
                </a:solidFill>
                <a:effectLst>
                  <a:glow rad="228600">
                    <a:srgbClr val="2D2D8A">
                      <a:satMod val="175000"/>
                      <a:alpha val="40000"/>
                    </a:srgbClr>
                  </a:glow>
                </a:effectLst>
                <a:latin typeface="+mn-lt"/>
                <a:ea typeface="+mj-ea"/>
                <a:cs typeface="メイリオ" panose="020B0604030504040204" pitchFamily="50" charset="-128"/>
              </a:rPr>
              <a:t>第三回講演会</a:t>
            </a:r>
            <a:endParaRPr lang="en-US" altLang="ja-JP" sz="3200" b="1" dirty="0">
              <a:solidFill>
                <a:srgbClr val="FFFFFF"/>
              </a:solidFill>
              <a:effectLst>
                <a:glow rad="228600">
                  <a:srgbClr val="2D2D8A">
                    <a:satMod val="175000"/>
                    <a:alpha val="40000"/>
                  </a:srgbClr>
                </a:glow>
              </a:effectLst>
              <a:latin typeface="+mn-lt"/>
              <a:ea typeface="+mj-ea"/>
              <a:cs typeface="メイリオ" panose="020B0604030504040204" pitchFamily="50" charset="-128"/>
            </a:endParaRPr>
          </a:p>
          <a:p>
            <a:pPr>
              <a:lnSpc>
                <a:spcPts val="2400"/>
              </a:lnSpc>
              <a:defRPr/>
            </a:pPr>
            <a:endParaRPr lang="en-US" altLang="ja-JP" sz="900" b="1" dirty="0">
              <a:solidFill>
                <a:srgbClr val="FFFFFF"/>
              </a:solidFill>
              <a:effectLst>
                <a:glow rad="228600">
                  <a:srgbClr val="2D2D8A">
                    <a:satMod val="175000"/>
                    <a:alpha val="40000"/>
                  </a:srgbClr>
                </a:glow>
              </a:effectLst>
              <a:latin typeface="+mn-lt"/>
              <a:ea typeface="+mj-ea"/>
              <a:cs typeface="メイリオ" panose="020B0604030504040204" pitchFamily="50" charset="-128"/>
            </a:endParaRPr>
          </a:p>
          <a:p>
            <a:pPr>
              <a:lnSpc>
                <a:spcPts val="2400"/>
              </a:lnSpc>
              <a:defRPr/>
            </a:pPr>
            <a:r>
              <a:rPr lang="ja-JP" altLang="en-US" sz="3200" b="1" dirty="0">
                <a:solidFill>
                  <a:srgbClr val="FFFFFF"/>
                </a:solidFill>
                <a:effectLst>
                  <a:glow rad="228600">
                    <a:srgbClr val="2D2D8A">
                      <a:satMod val="175000"/>
                      <a:alpha val="40000"/>
                    </a:srgbClr>
                  </a:glow>
                </a:effectLst>
                <a:latin typeface="+mn-lt"/>
                <a:ea typeface="+mj-ea"/>
                <a:cs typeface="メイリオ" panose="020B0604030504040204" pitchFamily="50" charset="-128"/>
              </a:rPr>
              <a:t>～大規模計測技術とインフォマティクスと自動化～</a:t>
            </a:r>
            <a:endParaRPr lang="en-US" altLang="ja-JP" sz="3200" b="1" dirty="0">
              <a:solidFill>
                <a:srgbClr val="FFFFFF"/>
              </a:solidFill>
              <a:effectLst>
                <a:glow rad="228600">
                  <a:srgbClr val="2D2D8A">
                    <a:satMod val="175000"/>
                    <a:alpha val="40000"/>
                  </a:srgbClr>
                </a:glow>
              </a:effectLst>
              <a:latin typeface="+mn-lt"/>
              <a:ea typeface="+mj-ea"/>
              <a:cs typeface="メイリオ" panose="020B0604030504040204" pitchFamily="50" charset="-128"/>
            </a:endParaRPr>
          </a:p>
          <a:p>
            <a:pPr>
              <a:lnSpc>
                <a:spcPts val="2400"/>
              </a:lnSpc>
              <a:defRPr/>
            </a:pPr>
            <a:endParaRPr lang="en-US" altLang="ja-JP" sz="1000" b="1" dirty="0">
              <a:solidFill>
                <a:srgbClr val="FFFFFF"/>
              </a:solidFill>
              <a:effectLst>
                <a:glow rad="228600">
                  <a:srgbClr val="2D2D8A">
                    <a:satMod val="175000"/>
                    <a:alpha val="40000"/>
                  </a:srgbClr>
                </a:glow>
              </a:effectLst>
              <a:latin typeface="+mn-lt"/>
              <a:ea typeface="+mj-ea"/>
              <a:cs typeface="メイリオ" panose="020B0604030504040204" pitchFamily="50" charset="-128"/>
            </a:endParaRPr>
          </a:p>
          <a:p>
            <a:pPr algn="l">
              <a:lnSpc>
                <a:spcPts val="2400"/>
              </a:lnSpc>
              <a:defRPr/>
            </a:pPr>
            <a:r>
              <a:rPr lang="ja-JP" altLang="en-US" sz="3200" b="1" dirty="0">
                <a:solidFill>
                  <a:srgbClr val="FFFFFF"/>
                </a:solidFill>
                <a:effectLst>
                  <a:glow rad="228600">
                    <a:srgbClr val="2D2D8A">
                      <a:satMod val="175000"/>
                      <a:alpha val="40000"/>
                    </a:srgbClr>
                  </a:glow>
                </a:effectLst>
                <a:latin typeface="+mn-lt"/>
                <a:ea typeface="+mj-ea"/>
                <a:cs typeface="メイリオ" panose="020B0604030504040204" pitchFamily="50" charset="-128"/>
              </a:rPr>
              <a:t>　</a:t>
            </a:r>
            <a:r>
              <a:rPr lang="ja-JP" altLang="en-US" sz="2400" b="1" dirty="0">
                <a:solidFill>
                  <a:srgbClr val="FFFFFF"/>
                </a:solidFill>
                <a:effectLst>
                  <a:glow rad="228600">
                    <a:srgbClr val="2D2D8A">
                      <a:satMod val="175000"/>
                      <a:alpha val="40000"/>
                    </a:srgbClr>
                  </a:glow>
                </a:effectLst>
                <a:latin typeface="+mn-lt"/>
                <a:ea typeface="+mj-ea"/>
                <a:cs typeface="メイリオ" panose="020B0604030504040204" pitchFamily="50" charset="-128"/>
              </a:rPr>
              <a:t>共催：バイオ計測サイエンス研究部会</a:t>
            </a:r>
            <a:endParaRPr lang="en-US" altLang="ja-JP" sz="3200" b="1" dirty="0">
              <a:solidFill>
                <a:srgbClr val="FFFFFF"/>
              </a:solidFill>
              <a:effectLst>
                <a:glow rad="228600">
                  <a:srgbClr val="2D2D8A">
                    <a:satMod val="175000"/>
                    <a:alpha val="40000"/>
                  </a:srgbClr>
                </a:glow>
              </a:effectLst>
              <a:latin typeface="+mn-lt"/>
              <a:ea typeface="+mj-ea"/>
              <a:cs typeface="メイリオ" panose="020B0604030504040204" pitchFamily="50" charset="-128"/>
            </a:endParaRPr>
          </a:p>
        </p:txBody>
      </p:sp>
      <p:pic>
        <p:nvPicPr>
          <p:cNvPr id="7" name="図 6">
            <a:extLst>
              <a:ext uri="{FF2B5EF4-FFF2-40B4-BE49-F238E27FC236}">
                <a16:creationId xmlns:a16="http://schemas.microsoft.com/office/drawing/2014/main" id="{C6D77906-94F6-4110-8A31-F755EE0CB65F}"/>
              </a:ext>
            </a:extLst>
          </p:cNvPr>
          <p:cNvPicPr>
            <a:picLocks noChangeAspect="1"/>
          </p:cNvPicPr>
          <p:nvPr/>
        </p:nvPicPr>
        <p:blipFill>
          <a:blip r:embed="rId3"/>
          <a:stretch>
            <a:fillRect/>
          </a:stretch>
        </p:blipFill>
        <p:spPr>
          <a:xfrm>
            <a:off x="25400" y="-10798"/>
            <a:ext cx="2878088" cy="754793"/>
          </a:xfrm>
          <a:prstGeom prst="rect">
            <a:avLst/>
          </a:prstGeom>
        </p:spPr>
      </p:pic>
      <p:sp>
        <p:nvSpPr>
          <p:cNvPr id="9" name="テキスト ボックス 60">
            <a:extLst>
              <a:ext uri="{FF2B5EF4-FFF2-40B4-BE49-F238E27FC236}">
                <a16:creationId xmlns:a16="http://schemas.microsoft.com/office/drawing/2014/main" id="{599886C4-E356-433C-ADDF-37595114CDD3}"/>
              </a:ext>
            </a:extLst>
          </p:cNvPr>
          <p:cNvSpPr txBox="1">
            <a:spLocks noChangeArrowheads="1"/>
          </p:cNvSpPr>
          <p:nvPr/>
        </p:nvSpPr>
        <p:spPr bwMode="auto">
          <a:xfrm>
            <a:off x="1064568" y="5089875"/>
            <a:ext cx="756084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800" dirty="0">
                <a:latin typeface="+mn-ea"/>
                <a:ea typeface="+mn-ea"/>
              </a:rPr>
              <a:t>2019</a:t>
            </a:r>
            <a:r>
              <a:rPr lang="ja-JP" altLang="en-US" sz="2800" dirty="0">
                <a:latin typeface="+mn-ea"/>
                <a:ea typeface="+mn-ea"/>
              </a:rPr>
              <a:t>年</a:t>
            </a:r>
            <a:r>
              <a:rPr lang="en-US" altLang="ja-JP" sz="2800" dirty="0">
                <a:latin typeface="+mn-ea"/>
                <a:ea typeface="+mn-ea"/>
              </a:rPr>
              <a:t>11</a:t>
            </a:r>
            <a:r>
              <a:rPr lang="ja-JP" altLang="en-US" sz="2800" dirty="0">
                <a:latin typeface="+mn-ea"/>
                <a:ea typeface="+mn-ea"/>
              </a:rPr>
              <a:t>月</a:t>
            </a:r>
            <a:r>
              <a:rPr lang="en-US" altLang="ja-JP" sz="2800" dirty="0">
                <a:latin typeface="+mn-ea"/>
                <a:ea typeface="+mn-ea"/>
              </a:rPr>
              <a:t>20</a:t>
            </a:r>
            <a:r>
              <a:rPr lang="ja-JP" altLang="en-US" sz="2800" dirty="0">
                <a:latin typeface="+mn-ea"/>
                <a:ea typeface="+mn-ea"/>
              </a:rPr>
              <a:t>日</a:t>
            </a:r>
            <a:endParaRPr lang="en-US" altLang="ja-JP" sz="2800" dirty="0">
              <a:latin typeface="+mn-ea"/>
              <a:ea typeface="+mn-ea"/>
            </a:endParaRPr>
          </a:p>
          <a:p>
            <a:pPr eaLnBrk="1" hangingPunct="1">
              <a:spcBef>
                <a:spcPct val="0"/>
              </a:spcBef>
              <a:buFontTx/>
              <a:buNone/>
            </a:pPr>
            <a:r>
              <a:rPr lang="ja-JP" altLang="en-US" sz="2800" dirty="0">
                <a:latin typeface="+mn-ea"/>
                <a:ea typeface="+mn-ea"/>
              </a:rPr>
              <a:t>京都大学吉田キャンパス農学部総合館</a:t>
            </a:r>
            <a:r>
              <a:rPr lang="en-US" altLang="ja-JP" sz="2800" dirty="0">
                <a:latin typeface="+mn-ea"/>
                <a:ea typeface="+mn-ea"/>
              </a:rPr>
              <a:t>W506</a:t>
            </a:r>
          </a:p>
        </p:txBody>
      </p:sp>
    </p:spTree>
    <p:extLst>
      <p:ext uri="{BB962C8B-B14F-4D97-AF65-F5344CB8AC3E}">
        <p14:creationId xmlns:p14="http://schemas.microsoft.com/office/powerpoint/2010/main" val="273634067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B8F5F60-4FE6-49BC-A2AF-CFFE27B94412}"/>
              </a:ext>
            </a:extLst>
          </p:cNvPr>
          <p:cNvSpPr>
            <a:spLocks noChangeArrowheads="1"/>
          </p:cNvSpPr>
          <p:nvPr/>
        </p:nvSpPr>
        <p:spPr bwMode="auto">
          <a:xfrm>
            <a:off x="15980" y="49315"/>
            <a:ext cx="8856984" cy="1003421"/>
          </a:xfrm>
          <a:prstGeom prst="rect">
            <a:avLst/>
          </a:prstGeom>
          <a:noFill/>
          <a:ln w="9525">
            <a:noFill/>
            <a:miter lim="800000"/>
            <a:headEnd/>
            <a:tailEnd/>
          </a:ln>
          <a:effectLst/>
        </p:spPr>
        <p:txBody>
          <a:bodyPr wrap="none" anchor="ctr"/>
          <a:lstStyle/>
          <a:p>
            <a:pPr marL="0" marR="0" lvl="0" indent="0" algn="l" defTabSz="914400" rtl="0" eaLnBrk="1" fontAlgn="base" latinLnBrk="0" hangingPunct="1">
              <a:lnSpc>
                <a:spcPts val="24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glow rad="228600">
                    <a:srgbClr val="2D2D8A">
                      <a:satMod val="175000"/>
                      <a:alpha val="40000"/>
                    </a:srgbClr>
                  </a:glow>
                </a:effectLst>
                <a:uLnTx/>
                <a:uFillTx/>
                <a:latin typeface="Segoe UI"/>
                <a:ea typeface="メイリオ"/>
                <a:cs typeface="メイリオ" panose="020B0604030504040204" pitchFamily="50" charset="-128"/>
              </a:rPr>
              <a:t>開会挨拶 </a:t>
            </a:r>
            <a:r>
              <a:rPr kumimoji="1" lang="en-US" altLang="ja-JP" sz="2800" b="1" i="0" u="none" strike="noStrike" kern="1200" cap="none" spc="0" normalizeH="0" baseline="0" noProof="0" dirty="0">
                <a:ln>
                  <a:noFill/>
                </a:ln>
                <a:solidFill>
                  <a:srgbClr val="FFFFFF"/>
                </a:solidFill>
                <a:effectLst>
                  <a:glow rad="228600">
                    <a:srgbClr val="2D2D8A">
                      <a:satMod val="175000"/>
                      <a:alpha val="40000"/>
                    </a:srgbClr>
                  </a:glow>
                </a:effectLst>
                <a:uLnTx/>
                <a:uFillTx/>
                <a:latin typeface="Segoe UI"/>
                <a:ea typeface="メイリオ"/>
                <a:cs typeface="メイリオ" panose="020B0604030504040204" pitchFamily="50" charset="-128"/>
              </a:rPr>
              <a:t>(</a:t>
            </a:r>
            <a:r>
              <a:rPr kumimoji="1" lang="ja-JP" altLang="en-US" sz="2800" b="1" i="0" u="none" strike="noStrike" kern="1200" cap="none" spc="0" normalizeH="0" baseline="0" noProof="0" dirty="0">
                <a:ln>
                  <a:noFill/>
                </a:ln>
                <a:solidFill>
                  <a:srgbClr val="FFFFFF"/>
                </a:solidFill>
                <a:effectLst>
                  <a:glow rad="228600">
                    <a:srgbClr val="2D2D8A">
                      <a:satMod val="175000"/>
                      <a:alpha val="40000"/>
                    </a:srgbClr>
                  </a:glow>
                </a:effectLst>
                <a:uLnTx/>
                <a:uFillTx/>
                <a:latin typeface="Segoe UI"/>
                <a:ea typeface="メイリオ"/>
                <a:cs typeface="メイリオ" panose="020B0604030504040204" pitchFamily="50" charset="-128"/>
              </a:rPr>
              <a:t>バイオインフォマティクス相談部会第三回講演会</a:t>
            </a:r>
            <a:r>
              <a:rPr kumimoji="1" lang="en-US" altLang="ja-JP" sz="2800" b="1" i="0" u="none" strike="noStrike" kern="1200" cap="none" spc="0" normalizeH="0" baseline="0" noProof="0" dirty="0">
                <a:ln>
                  <a:noFill/>
                </a:ln>
                <a:solidFill>
                  <a:srgbClr val="FFFFFF"/>
                </a:solidFill>
                <a:effectLst>
                  <a:glow rad="228600">
                    <a:srgbClr val="2D2D8A">
                      <a:satMod val="175000"/>
                      <a:alpha val="40000"/>
                    </a:srgbClr>
                  </a:glow>
                </a:effectLst>
                <a:uLnTx/>
                <a:uFillTx/>
                <a:latin typeface="Segoe UI"/>
                <a:ea typeface="メイリオ"/>
                <a:cs typeface="メイリオ" panose="020B0604030504040204" pitchFamily="50" charset="-128"/>
              </a:rPr>
              <a:t>)</a:t>
            </a:r>
            <a:endParaRPr kumimoji="1" lang="en-US" altLang="ja-JP" sz="1000" b="1" i="0" u="none" strike="noStrike" kern="1200" cap="none" spc="0" normalizeH="0" baseline="0" noProof="0" dirty="0">
              <a:ln>
                <a:noFill/>
              </a:ln>
              <a:solidFill>
                <a:srgbClr val="FFFFFF"/>
              </a:solidFill>
              <a:effectLst>
                <a:glow rad="228600">
                  <a:srgbClr val="2D2D8A">
                    <a:satMod val="175000"/>
                    <a:alpha val="40000"/>
                  </a:srgbClr>
                </a:glow>
              </a:effectLst>
              <a:uLnTx/>
              <a:uFillTx/>
              <a:latin typeface="Segoe UI"/>
              <a:ea typeface="メイリオ"/>
              <a:cs typeface="メイリオ" panose="020B0604030504040204" pitchFamily="50" charset="-128"/>
            </a:endParaRPr>
          </a:p>
        </p:txBody>
      </p:sp>
      <p:sp>
        <p:nvSpPr>
          <p:cNvPr id="6" name="テキスト ボックス 60">
            <a:extLst>
              <a:ext uri="{FF2B5EF4-FFF2-40B4-BE49-F238E27FC236}">
                <a16:creationId xmlns:a16="http://schemas.microsoft.com/office/drawing/2014/main" id="{08F39504-1D7D-4A56-9F54-0DF725B4F3D8}"/>
              </a:ext>
            </a:extLst>
          </p:cNvPr>
          <p:cNvSpPr txBox="1">
            <a:spLocks noChangeArrowheads="1"/>
          </p:cNvSpPr>
          <p:nvPr/>
        </p:nvSpPr>
        <p:spPr bwMode="auto">
          <a:xfrm>
            <a:off x="272480" y="1286758"/>
            <a:ext cx="10369152" cy="3354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chemeClr val="bg2">
                    <a:lumMod val="60000"/>
                    <a:lumOff val="40000"/>
                  </a:schemeClr>
                </a:solidFill>
                <a:effectLst/>
                <a:uLnTx/>
                <a:uFillTx/>
                <a:latin typeface="メイリオ"/>
                <a:ea typeface="メイリオ"/>
                <a:cs typeface="+mn-cs"/>
              </a:rPr>
              <a:t>✔　当部会の設立趣旨および目的</a:t>
            </a:r>
            <a:endParaRPr kumimoji="1" lang="en-US" altLang="ja-JP" sz="3600" b="0" i="0" u="none" strike="noStrike" kern="1200" cap="none" spc="0" normalizeH="0" baseline="0" noProof="0" dirty="0">
              <a:ln>
                <a:noFill/>
              </a:ln>
              <a:solidFill>
                <a:schemeClr val="bg2">
                  <a:lumMod val="60000"/>
                  <a:lumOff val="40000"/>
                </a:schemeClr>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メイリオ"/>
                <a:ea typeface="メイリオ"/>
                <a:cs typeface="+mn-cs"/>
              </a:rPr>
              <a:t>✔　講演会の開催趣旨</a:t>
            </a:r>
            <a:endParaRPr lang="en-US" altLang="ja-JP" dirty="0">
              <a:solidFill>
                <a:srgbClr val="000000"/>
              </a:solidFill>
              <a:latin typeface="メイリオ"/>
              <a:ea typeface="メイリオ"/>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b="1" dirty="0">
                <a:solidFill>
                  <a:srgbClr val="000099"/>
                </a:solidFill>
                <a:latin typeface="メイリオ"/>
                <a:ea typeface="メイリオ"/>
              </a:rPr>
              <a:t>～大規模計測技術とインフォマティクスと自動化～</a:t>
            </a:r>
            <a:endParaRPr lang="en-US" altLang="ja-JP" b="1" dirty="0">
              <a:solidFill>
                <a:srgbClr val="000099"/>
              </a:solidFill>
              <a:latin typeface="メイリオ"/>
              <a:ea typeface="メイリオ"/>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メイリオ"/>
                <a:ea typeface="メイリオ"/>
                <a:cs typeface="+mn-cs"/>
              </a:rPr>
              <a:t>✔　諸注意</a:t>
            </a:r>
            <a:endParaRPr kumimoji="1" lang="en-US" altLang="ja-JP" sz="3600" b="0" i="0" u="none" strike="noStrike" kern="1200" cap="none" spc="0" normalizeH="0" baseline="0" noProof="0" dirty="0">
              <a:ln>
                <a:noFill/>
              </a:ln>
              <a:solidFill>
                <a:srgbClr val="000000"/>
              </a:solidFill>
              <a:effectLst/>
              <a:uLnTx/>
              <a:uFillTx/>
              <a:latin typeface="メイリオ"/>
              <a:ea typeface="メイリオ"/>
              <a:cs typeface="+mn-cs"/>
            </a:endParaRPr>
          </a:p>
        </p:txBody>
      </p:sp>
    </p:spTree>
    <p:extLst>
      <p:ext uri="{BB962C8B-B14F-4D97-AF65-F5344CB8AC3E}">
        <p14:creationId xmlns:p14="http://schemas.microsoft.com/office/powerpoint/2010/main" val="193800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06DAD4E-C659-40DC-9EB9-152372EB0276}"/>
              </a:ext>
            </a:extLst>
          </p:cNvPr>
          <p:cNvPicPr>
            <a:picLocks noChangeAspect="1"/>
          </p:cNvPicPr>
          <p:nvPr/>
        </p:nvPicPr>
        <p:blipFill>
          <a:blip r:embed="rId3"/>
          <a:stretch>
            <a:fillRect/>
          </a:stretch>
        </p:blipFill>
        <p:spPr>
          <a:xfrm>
            <a:off x="1757331" y="34988"/>
            <a:ext cx="6358679" cy="2780018"/>
          </a:xfrm>
          <a:prstGeom prst="rect">
            <a:avLst/>
          </a:prstGeom>
        </p:spPr>
      </p:pic>
      <p:pic>
        <p:nvPicPr>
          <p:cNvPr id="9" name="図 8">
            <a:extLst>
              <a:ext uri="{FF2B5EF4-FFF2-40B4-BE49-F238E27FC236}">
                <a16:creationId xmlns:a16="http://schemas.microsoft.com/office/drawing/2014/main" id="{4BDDD49C-2156-4626-8835-2E4FD2D3F6E5}"/>
              </a:ext>
            </a:extLst>
          </p:cNvPr>
          <p:cNvPicPr>
            <a:picLocks noChangeAspect="1"/>
          </p:cNvPicPr>
          <p:nvPr/>
        </p:nvPicPr>
        <p:blipFill>
          <a:blip r:embed="rId4"/>
          <a:stretch>
            <a:fillRect/>
          </a:stretch>
        </p:blipFill>
        <p:spPr>
          <a:xfrm>
            <a:off x="6232815" y="2597562"/>
            <a:ext cx="3152223" cy="4104456"/>
          </a:xfrm>
          <a:prstGeom prst="rect">
            <a:avLst/>
          </a:prstGeom>
        </p:spPr>
      </p:pic>
      <p:pic>
        <p:nvPicPr>
          <p:cNvPr id="11" name="図 10">
            <a:extLst>
              <a:ext uri="{FF2B5EF4-FFF2-40B4-BE49-F238E27FC236}">
                <a16:creationId xmlns:a16="http://schemas.microsoft.com/office/drawing/2014/main" id="{55074D62-8C88-4FBD-928A-8D09B0299F15}"/>
              </a:ext>
            </a:extLst>
          </p:cNvPr>
          <p:cNvPicPr>
            <a:picLocks noChangeAspect="1"/>
          </p:cNvPicPr>
          <p:nvPr/>
        </p:nvPicPr>
        <p:blipFill>
          <a:blip r:embed="rId5"/>
          <a:stretch>
            <a:fillRect/>
          </a:stretch>
        </p:blipFill>
        <p:spPr>
          <a:xfrm>
            <a:off x="1192255" y="2611824"/>
            <a:ext cx="4218798" cy="4291956"/>
          </a:xfrm>
          <a:prstGeom prst="rect">
            <a:avLst/>
          </a:prstGeom>
        </p:spPr>
      </p:pic>
    </p:spTree>
    <p:extLst>
      <p:ext uri="{BB962C8B-B14F-4D97-AF65-F5344CB8AC3E}">
        <p14:creationId xmlns:p14="http://schemas.microsoft.com/office/powerpoint/2010/main" val="120509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C473F6A-D0B6-4299-9B40-FCD66F422774}"/>
              </a:ext>
            </a:extLst>
          </p:cNvPr>
          <p:cNvPicPr>
            <a:picLocks noChangeAspect="1"/>
          </p:cNvPicPr>
          <p:nvPr/>
        </p:nvPicPr>
        <p:blipFill>
          <a:blip r:embed="rId3"/>
          <a:stretch>
            <a:fillRect/>
          </a:stretch>
        </p:blipFill>
        <p:spPr>
          <a:xfrm>
            <a:off x="56456" y="965870"/>
            <a:ext cx="9906000" cy="5541263"/>
          </a:xfrm>
          <a:prstGeom prst="rect">
            <a:avLst/>
          </a:prstGeom>
        </p:spPr>
      </p:pic>
      <p:sp>
        <p:nvSpPr>
          <p:cNvPr id="5" name="Rectangle 6">
            <a:extLst>
              <a:ext uri="{FF2B5EF4-FFF2-40B4-BE49-F238E27FC236}">
                <a16:creationId xmlns:a16="http://schemas.microsoft.com/office/drawing/2014/main" id="{85A8D547-27B3-41C0-809F-70D32416BB12}"/>
              </a:ext>
            </a:extLst>
          </p:cNvPr>
          <p:cNvSpPr>
            <a:spLocks noChangeArrowheads="1"/>
          </p:cNvSpPr>
          <p:nvPr/>
        </p:nvSpPr>
        <p:spPr bwMode="auto">
          <a:xfrm>
            <a:off x="360040" y="188640"/>
            <a:ext cx="9777536" cy="936104"/>
          </a:xfrm>
          <a:prstGeom prst="rect">
            <a:avLst/>
          </a:prstGeom>
          <a:noFill/>
          <a:ln w="9525">
            <a:noFill/>
            <a:miter lim="800000"/>
            <a:headEnd/>
            <a:tailEnd/>
          </a:ln>
          <a:effectLst/>
        </p:spPr>
        <p:txBody>
          <a:bodyPr wrap="none" anchor="ctr"/>
          <a:lstStyle/>
          <a:p>
            <a:pPr marL="0" marR="0" lvl="0" indent="0" algn="l" defTabSz="914400" rtl="0" eaLnBrk="1" fontAlgn="base" latinLnBrk="0" hangingPunct="1">
              <a:lnSpc>
                <a:spcPts val="1400"/>
              </a:lnSpc>
              <a:spcBef>
                <a:spcPct val="50000"/>
              </a:spcBef>
              <a:spcAft>
                <a:spcPct val="0"/>
              </a:spcAft>
              <a:buClrTx/>
              <a:buSzTx/>
              <a:buFontTx/>
              <a:buNone/>
              <a:tabLst/>
              <a:defRPr/>
            </a:pPr>
            <a:r>
              <a:rPr kumimoji="0" lang="ja-JP" altLang="en-US"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Segoe UI" panose="020B0502040204020203" pitchFamily="34" charset="0"/>
              </a:rPr>
              <a:t>研究自動化</a:t>
            </a:r>
            <a:r>
              <a:rPr kumimoji="0" lang="en-US" altLang="ja-JP"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Segoe UI" panose="020B0502040204020203" pitchFamily="34" charset="0"/>
              </a:rPr>
              <a:t>(Laboratory Automation)</a:t>
            </a:r>
            <a:r>
              <a:rPr kumimoji="0" lang="ja-JP" altLang="en-US"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Segoe UI" panose="020B0502040204020203" pitchFamily="34" charset="0"/>
              </a:rPr>
              <a:t>の潮流</a:t>
            </a:r>
            <a:endParaRPr kumimoji="0" lang="en-US" altLang="ja-JP"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Segoe UI" panose="020B0502040204020203" pitchFamily="34" charset="0"/>
            </a:endParaRPr>
          </a:p>
        </p:txBody>
      </p:sp>
      <p:sp>
        <p:nvSpPr>
          <p:cNvPr id="11" name="正方形/長方形 10">
            <a:extLst>
              <a:ext uri="{FF2B5EF4-FFF2-40B4-BE49-F238E27FC236}">
                <a16:creationId xmlns:a16="http://schemas.microsoft.com/office/drawing/2014/main" id="{8782DFD2-3025-4C38-8D92-27C99B5A0524}"/>
              </a:ext>
            </a:extLst>
          </p:cNvPr>
          <p:cNvSpPr/>
          <p:nvPr/>
        </p:nvSpPr>
        <p:spPr>
          <a:xfrm>
            <a:off x="-6300" y="6515471"/>
            <a:ext cx="9906000" cy="307777"/>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Century" pitchFamily="18" charset="0"/>
                <a:ea typeface="ＭＳ Ｐゴシック" pitchFamily="50" charset="-128"/>
                <a:cs typeface="+mn-cs"/>
                <a:hlinkClick r:id="rId4">
                  <a:extLst>
                    <a:ext uri="{A12FA001-AC4F-418D-AE19-62706E023703}">
                      <ahyp:hlinkClr xmlns:ahyp="http://schemas.microsoft.com/office/drawing/2018/hyperlinkcolor" val="tx"/>
                    </a:ext>
                  </a:extLst>
                </a:hlinkClick>
              </a:rPr>
              <a:t>http://www.mext.go.jp/b_menu/shingi/gijyutu/gijyutu28/siryo/__icsFiles/afieldfile/2019/07/02/1417931_06.pdf</a:t>
            </a:r>
            <a:endParaRPr kumimoji="1" lang="ja-JP" altLang="en-US" sz="1400" b="0" i="0" u="none" strike="noStrike" kern="1200" cap="none" spc="0" normalizeH="0" baseline="0" noProof="0" dirty="0">
              <a:ln>
                <a:noFill/>
              </a:ln>
              <a:solidFill>
                <a:srgbClr val="000000"/>
              </a:solidFill>
              <a:effectLst/>
              <a:uLnTx/>
              <a:uFillTx/>
              <a:latin typeface="Century" pitchFamily="18" charset="0"/>
              <a:ea typeface="ＭＳ Ｐゴシック" pitchFamily="50" charset="-128"/>
              <a:cs typeface="+mn-cs"/>
            </a:endParaRPr>
          </a:p>
        </p:txBody>
      </p:sp>
      <p:sp>
        <p:nvSpPr>
          <p:cNvPr id="6" name="テキスト ボックス 60">
            <a:extLst>
              <a:ext uri="{FF2B5EF4-FFF2-40B4-BE49-F238E27FC236}">
                <a16:creationId xmlns:a16="http://schemas.microsoft.com/office/drawing/2014/main" id="{8E4A61C7-83F2-4D6D-BC02-E917DA9FE650}"/>
              </a:ext>
            </a:extLst>
          </p:cNvPr>
          <p:cNvSpPr txBox="1">
            <a:spLocks noChangeArrowheads="1"/>
          </p:cNvSpPr>
          <p:nvPr/>
        </p:nvSpPr>
        <p:spPr bwMode="auto">
          <a:xfrm>
            <a:off x="2565303" y="2852733"/>
            <a:ext cx="721059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メイリオ"/>
                <a:ea typeface="メイリオ"/>
                <a:cs typeface="+mn-cs"/>
              </a:rPr>
              <a:t>ラボラトリーオートメーション分野のベンチャー企業への</a:t>
            </a:r>
            <a:r>
              <a:rPr kumimoji="1" lang="en-US" altLang="ja-JP" sz="1600" b="1" i="0" u="none" strike="noStrike" kern="1200" cap="none" spc="0" normalizeH="0" baseline="0" noProof="0" dirty="0">
                <a:ln>
                  <a:noFill/>
                </a:ln>
                <a:solidFill>
                  <a:srgbClr val="000000"/>
                </a:solidFill>
                <a:effectLst/>
                <a:uLnTx/>
                <a:uFillTx/>
                <a:latin typeface="メイリオ"/>
                <a:ea typeface="メイリオ"/>
                <a:cs typeface="+mn-cs"/>
              </a:rPr>
              <a:t>2018</a:t>
            </a:r>
            <a:r>
              <a:rPr kumimoji="1" lang="ja-JP" altLang="en-US" sz="1600" b="1" i="0" u="none" strike="noStrike" kern="1200" cap="none" spc="0" normalizeH="0" baseline="0" noProof="0" dirty="0">
                <a:ln>
                  <a:noFill/>
                </a:ln>
                <a:solidFill>
                  <a:srgbClr val="000000"/>
                </a:solidFill>
                <a:effectLst/>
                <a:uLnTx/>
                <a:uFillTx/>
                <a:latin typeface="メイリオ"/>
                <a:ea typeface="メイリオ"/>
                <a:cs typeface="+mn-cs"/>
              </a:rPr>
              <a:t>年の投資総額は全世界で</a:t>
            </a:r>
            <a:r>
              <a:rPr kumimoji="1" lang="en-US" altLang="ja-JP" sz="1600" b="1" i="0" u="none" strike="noStrike" kern="1200" cap="none" spc="0" normalizeH="0" baseline="0" noProof="0" dirty="0">
                <a:ln>
                  <a:noFill/>
                </a:ln>
                <a:solidFill>
                  <a:srgbClr val="000000"/>
                </a:solidFill>
                <a:effectLst/>
                <a:uLnTx/>
                <a:uFillTx/>
                <a:latin typeface="メイリオ"/>
                <a:ea typeface="メイリオ"/>
                <a:cs typeface="+mn-cs"/>
              </a:rPr>
              <a:t>19</a:t>
            </a:r>
            <a:r>
              <a:rPr kumimoji="1" lang="ja-JP" altLang="en-US" sz="1600" b="1" i="0" u="none" strike="noStrike" kern="1200" cap="none" spc="0" normalizeH="0" baseline="0" noProof="0" dirty="0">
                <a:ln>
                  <a:noFill/>
                </a:ln>
                <a:solidFill>
                  <a:srgbClr val="000000"/>
                </a:solidFill>
                <a:effectLst/>
                <a:uLnTx/>
                <a:uFillTx/>
                <a:latin typeface="メイリオ"/>
                <a:ea typeface="メイリオ"/>
                <a:cs typeface="+mn-cs"/>
              </a:rPr>
              <a:t>億ドルにのぼり、</a:t>
            </a:r>
            <a:r>
              <a:rPr kumimoji="1" lang="en-US" altLang="ja-JP" sz="1600" b="1" i="0" u="none" strike="noStrike" kern="1200" cap="none" spc="0" normalizeH="0" baseline="0" noProof="0" dirty="0">
                <a:ln>
                  <a:noFill/>
                </a:ln>
                <a:solidFill>
                  <a:srgbClr val="000000"/>
                </a:solidFill>
                <a:effectLst/>
                <a:uLnTx/>
                <a:uFillTx/>
                <a:latin typeface="メイリオ"/>
                <a:ea typeface="メイリオ"/>
                <a:cs typeface="+mn-cs"/>
              </a:rPr>
              <a:t>2019</a:t>
            </a:r>
            <a:r>
              <a:rPr kumimoji="1" lang="ja-JP" altLang="en-US" sz="1600" b="1" i="0" u="none" strike="noStrike" kern="1200" cap="none" spc="0" normalizeH="0" baseline="0" noProof="0" dirty="0">
                <a:ln>
                  <a:noFill/>
                </a:ln>
                <a:solidFill>
                  <a:srgbClr val="000000"/>
                </a:solidFill>
                <a:effectLst/>
                <a:uLnTx/>
                <a:uFillTx/>
                <a:latin typeface="メイリオ"/>
                <a:ea typeface="メイリオ"/>
                <a:cs typeface="+mn-cs"/>
              </a:rPr>
              <a:t>年も同様の投資がなされると予想。</a:t>
            </a:r>
            <a:endParaRPr kumimoji="1" lang="en-US" altLang="ja-JP" sz="1600" b="1" i="0" u="none" strike="noStrike" kern="1200" cap="none" spc="0" normalizeH="0" baseline="0" noProof="0" dirty="0">
              <a:ln>
                <a:noFill/>
              </a:ln>
              <a:solidFill>
                <a:srgbClr val="000000"/>
              </a:solidFill>
              <a:effectLst/>
              <a:uLnTx/>
              <a:uFillTx/>
              <a:latin typeface="メイリオ"/>
              <a:ea typeface="メイリオ"/>
              <a:cs typeface="+mn-cs"/>
            </a:endParaRPr>
          </a:p>
        </p:txBody>
      </p:sp>
    </p:spTree>
    <p:extLst>
      <p:ext uri="{BB962C8B-B14F-4D97-AF65-F5344CB8AC3E}">
        <p14:creationId xmlns:p14="http://schemas.microsoft.com/office/powerpoint/2010/main" val="325400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ラズベリーパイ」の画像検索結果&quot;">
            <a:extLst>
              <a:ext uri="{FF2B5EF4-FFF2-40B4-BE49-F238E27FC236}">
                <a16:creationId xmlns:a16="http://schemas.microsoft.com/office/drawing/2014/main" id="{810844FC-D805-403E-8723-2137F754AD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9854" y="5348577"/>
            <a:ext cx="1392791" cy="13927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900CAE77-AEF5-4867-9BAC-A764944E2F61}"/>
              </a:ext>
            </a:extLst>
          </p:cNvPr>
          <p:cNvSpPr>
            <a:spLocks noChangeArrowheads="1"/>
          </p:cNvSpPr>
          <p:nvPr/>
        </p:nvSpPr>
        <p:spPr bwMode="auto">
          <a:xfrm>
            <a:off x="360040" y="188640"/>
            <a:ext cx="9777536" cy="936104"/>
          </a:xfrm>
          <a:prstGeom prst="rect">
            <a:avLst/>
          </a:prstGeom>
          <a:noFill/>
          <a:ln w="9525">
            <a:noFill/>
            <a:miter lim="800000"/>
            <a:headEnd/>
            <a:tailEnd/>
          </a:ln>
          <a:effectLst/>
        </p:spPr>
        <p:txBody>
          <a:bodyPr wrap="none" anchor="ctr"/>
          <a:lstStyle/>
          <a:p>
            <a:pPr marL="0" marR="0" lvl="0" indent="0" algn="l" defTabSz="914400" rtl="0" eaLnBrk="1" fontAlgn="base" latinLnBrk="0" hangingPunct="1">
              <a:lnSpc>
                <a:spcPts val="1400"/>
              </a:lnSpc>
              <a:spcBef>
                <a:spcPct val="50000"/>
              </a:spcBef>
              <a:spcAft>
                <a:spcPct val="0"/>
              </a:spcAft>
              <a:buClrTx/>
              <a:buSzTx/>
              <a:buFontTx/>
              <a:buNone/>
              <a:tabLst/>
              <a:defRPr/>
            </a:pPr>
            <a:r>
              <a:rPr kumimoji="0" lang="ja-JP" altLang="en-US"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Segoe UI" panose="020B0502040204020203" pitchFamily="34" charset="0"/>
              </a:rPr>
              <a:t>自動化装置の低価格化</a:t>
            </a:r>
            <a:endParaRPr kumimoji="0" lang="en-US" altLang="ja-JP"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Segoe UI" panose="020B0502040204020203" pitchFamily="34" charset="0"/>
            </a:endParaRPr>
          </a:p>
        </p:txBody>
      </p:sp>
      <p:sp>
        <p:nvSpPr>
          <p:cNvPr id="6" name="テキスト ボックス 60">
            <a:extLst>
              <a:ext uri="{FF2B5EF4-FFF2-40B4-BE49-F238E27FC236}">
                <a16:creationId xmlns:a16="http://schemas.microsoft.com/office/drawing/2014/main" id="{43C33583-534B-4E6F-85BB-9607BA3E012A}"/>
              </a:ext>
            </a:extLst>
          </p:cNvPr>
          <p:cNvSpPr txBox="1">
            <a:spLocks noChangeArrowheads="1"/>
          </p:cNvSpPr>
          <p:nvPr/>
        </p:nvSpPr>
        <p:spPr bwMode="auto">
          <a:xfrm>
            <a:off x="-15552" y="1005150"/>
            <a:ext cx="954596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 機能が限定されていたり、精度が若干劣るものの、</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　 従来の自動分注機より一桁低いコスト帯の製品の台頭</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p:txBody>
      </p:sp>
      <p:pic>
        <p:nvPicPr>
          <p:cNvPr id="1026" name="Picture 2" descr="「opentrons」の画像検索結果&quot;">
            <a:extLst>
              <a:ext uri="{FF2B5EF4-FFF2-40B4-BE49-F238E27FC236}">
                <a16:creationId xmlns:a16="http://schemas.microsoft.com/office/drawing/2014/main" id="{6C8BE995-CF6C-42FB-ACAD-B9C8DFC8C8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9836" y="1812458"/>
            <a:ext cx="2099025" cy="20990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B9826DCB-F452-4646-831C-91E9FC8DD103}"/>
              </a:ext>
            </a:extLst>
          </p:cNvPr>
          <p:cNvPicPr>
            <a:picLocks noChangeAspect="1"/>
          </p:cNvPicPr>
          <p:nvPr/>
        </p:nvPicPr>
        <p:blipFill>
          <a:blip r:embed="rId5"/>
          <a:stretch>
            <a:fillRect/>
          </a:stretch>
        </p:blipFill>
        <p:spPr>
          <a:xfrm>
            <a:off x="1352600" y="1781204"/>
            <a:ext cx="2513620" cy="2181328"/>
          </a:xfrm>
          <a:prstGeom prst="rect">
            <a:avLst/>
          </a:prstGeom>
        </p:spPr>
      </p:pic>
      <p:pic>
        <p:nvPicPr>
          <p:cNvPr id="1030" name="Picture 6" descr="【永久保証付き】Arduino Uno">
            <a:extLst>
              <a:ext uri="{FF2B5EF4-FFF2-40B4-BE49-F238E27FC236}">
                <a16:creationId xmlns:a16="http://schemas.microsoft.com/office/drawing/2014/main" id="{A276635F-F3D0-4215-93D2-8560BD0B58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9854" y="4301606"/>
            <a:ext cx="1277031" cy="12770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3dプリンター」の画像検索結果&quot;">
            <a:extLst>
              <a:ext uri="{FF2B5EF4-FFF2-40B4-BE49-F238E27FC236}">
                <a16:creationId xmlns:a16="http://schemas.microsoft.com/office/drawing/2014/main" id="{25C50689-49D4-4F17-A06C-1AC84467B6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584" y="4466729"/>
            <a:ext cx="3161133" cy="210968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60">
            <a:extLst>
              <a:ext uri="{FF2B5EF4-FFF2-40B4-BE49-F238E27FC236}">
                <a16:creationId xmlns:a16="http://schemas.microsoft.com/office/drawing/2014/main" id="{9184D568-3215-4C97-8CB7-20A0612CA1A9}"/>
              </a:ext>
            </a:extLst>
          </p:cNvPr>
          <p:cNvSpPr txBox="1">
            <a:spLocks noChangeArrowheads="1"/>
          </p:cNvSpPr>
          <p:nvPr/>
        </p:nvSpPr>
        <p:spPr bwMode="auto">
          <a:xfrm>
            <a:off x="-15552" y="3975447"/>
            <a:ext cx="47496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 安価な</a:t>
            </a:r>
            <a:r>
              <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rPr>
              <a:t>3D</a:t>
            </a: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プリンタの台頭</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13" name="テキスト ボックス 60">
            <a:extLst>
              <a:ext uri="{FF2B5EF4-FFF2-40B4-BE49-F238E27FC236}">
                <a16:creationId xmlns:a16="http://schemas.microsoft.com/office/drawing/2014/main" id="{A86F6FF1-8C2A-4774-B67B-C48B8CC9C395}"/>
              </a:ext>
            </a:extLst>
          </p:cNvPr>
          <p:cNvSpPr txBox="1">
            <a:spLocks noChangeArrowheads="1"/>
          </p:cNvSpPr>
          <p:nvPr/>
        </p:nvSpPr>
        <p:spPr bwMode="auto">
          <a:xfrm flipH="1">
            <a:off x="5313040" y="6208896"/>
            <a:ext cx="316835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400" dirty="0" err="1">
                <a:solidFill>
                  <a:srgbClr val="000000"/>
                </a:solidFill>
                <a:latin typeface="メイリオ"/>
                <a:ea typeface="メイリオ"/>
              </a:rPr>
              <a:t>Rasberry</a:t>
            </a:r>
            <a:r>
              <a:rPr lang="ja-JP" altLang="en-US" sz="2400" dirty="0">
                <a:solidFill>
                  <a:srgbClr val="000000"/>
                </a:solidFill>
                <a:latin typeface="メイリオ"/>
                <a:ea typeface="メイリオ"/>
              </a:rPr>
              <a:t> </a:t>
            </a:r>
            <a:r>
              <a:rPr lang="en-US" altLang="ja-JP" sz="2400" dirty="0">
                <a:solidFill>
                  <a:srgbClr val="000000"/>
                </a:solidFill>
                <a:latin typeface="メイリオ"/>
                <a:ea typeface="メイリオ"/>
              </a:rPr>
              <a:t>Pi</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14" name="テキスト ボックス 60">
            <a:extLst>
              <a:ext uri="{FF2B5EF4-FFF2-40B4-BE49-F238E27FC236}">
                <a16:creationId xmlns:a16="http://schemas.microsoft.com/office/drawing/2014/main" id="{869070B5-3EF0-4871-B490-930DBA3BC7DE}"/>
              </a:ext>
            </a:extLst>
          </p:cNvPr>
          <p:cNvSpPr txBox="1">
            <a:spLocks noChangeArrowheads="1"/>
          </p:cNvSpPr>
          <p:nvPr/>
        </p:nvSpPr>
        <p:spPr bwMode="auto">
          <a:xfrm flipH="1">
            <a:off x="5460773" y="4708889"/>
            <a:ext cx="229759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rPr>
              <a:t>Arduino</a:t>
            </a:r>
          </a:p>
        </p:txBody>
      </p:sp>
      <p:sp>
        <p:nvSpPr>
          <p:cNvPr id="16" name="テキスト ボックス 60">
            <a:extLst>
              <a:ext uri="{FF2B5EF4-FFF2-40B4-BE49-F238E27FC236}">
                <a16:creationId xmlns:a16="http://schemas.microsoft.com/office/drawing/2014/main" id="{F2C3ED09-71A3-45C6-B2AC-8189A92C90EA}"/>
              </a:ext>
            </a:extLst>
          </p:cNvPr>
          <p:cNvSpPr txBox="1">
            <a:spLocks noChangeArrowheads="1"/>
          </p:cNvSpPr>
          <p:nvPr/>
        </p:nvSpPr>
        <p:spPr bwMode="auto">
          <a:xfrm>
            <a:off x="4160912" y="3975447"/>
            <a:ext cx="601348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 </a:t>
            </a:r>
            <a:r>
              <a:rPr lang="ja-JP" altLang="en-US" sz="2400" dirty="0">
                <a:solidFill>
                  <a:srgbClr val="000000"/>
                </a:solidFill>
                <a:latin typeface="メイリオ"/>
                <a:ea typeface="メイリオ"/>
              </a:rPr>
              <a:t>オープンソース電子モジュールの充実</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p:txBody>
      </p:sp>
    </p:spTree>
    <p:extLst>
      <p:ext uri="{BB962C8B-B14F-4D97-AF65-F5344CB8AC3E}">
        <p14:creationId xmlns:p14="http://schemas.microsoft.com/office/powerpoint/2010/main" val="54959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C9E6AC4-A50D-4FAD-B571-EE6D55E15128}"/>
              </a:ext>
            </a:extLst>
          </p:cNvPr>
          <p:cNvSpPr>
            <a:spLocks noChangeArrowheads="1"/>
          </p:cNvSpPr>
          <p:nvPr/>
        </p:nvSpPr>
        <p:spPr bwMode="auto">
          <a:xfrm>
            <a:off x="360040" y="188640"/>
            <a:ext cx="9777536" cy="936104"/>
          </a:xfrm>
          <a:prstGeom prst="rect">
            <a:avLst/>
          </a:prstGeom>
          <a:noFill/>
          <a:ln w="9525">
            <a:noFill/>
            <a:miter lim="800000"/>
            <a:headEnd/>
            <a:tailEnd/>
          </a:ln>
          <a:effectLst/>
        </p:spPr>
        <p:txBody>
          <a:bodyPr wrap="none" anchor="ctr"/>
          <a:lstStyle/>
          <a:p>
            <a:pPr marL="0" marR="0" lvl="0" indent="0" algn="l" defTabSz="914400" rtl="0" eaLnBrk="1" fontAlgn="base" latinLnBrk="0" hangingPunct="1">
              <a:lnSpc>
                <a:spcPts val="1400"/>
              </a:lnSpc>
              <a:spcBef>
                <a:spcPct val="50000"/>
              </a:spcBef>
              <a:spcAft>
                <a:spcPct val="0"/>
              </a:spcAft>
              <a:buClrTx/>
              <a:buSzTx/>
              <a:buFontTx/>
              <a:buNone/>
              <a:tabLst/>
              <a:defRPr/>
            </a:pPr>
            <a:r>
              <a:rPr kumimoji="0" lang="ja-JP" altLang="en-US"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Segoe UI" panose="020B0502040204020203" pitchFamily="34" charset="0"/>
              </a:rPr>
              <a:t>異分野間の連携</a:t>
            </a:r>
            <a:endParaRPr kumimoji="0" lang="en-US" altLang="ja-JP"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Segoe UI" panose="020B0502040204020203" pitchFamily="34" charset="0"/>
            </a:endParaRPr>
          </a:p>
        </p:txBody>
      </p:sp>
      <p:sp>
        <p:nvSpPr>
          <p:cNvPr id="6" name="楕円 5">
            <a:extLst>
              <a:ext uri="{FF2B5EF4-FFF2-40B4-BE49-F238E27FC236}">
                <a16:creationId xmlns:a16="http://schemas.microsoft.com/office/drawing/2014/main" id="{73D429D9-FC47-4248-BD03-23444B950F7D}"/>
              </a:ext>
            </a:extLst>
          </p:cNvPr>
          <p:cNvSpPr/>
          <p:nvPr/>
        </p:nvSpPr>
        <p:spPr bwMode="auto">
          <a:xfrm>
            <a:off x="207076" y="1117239"/>
            <a:ext cx="2122483" cy="1600378"/>
          </a:xfrm>
          <a:prstGeom prst="ellipse">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7" name="楕円 6">
            <a:extLst>
              <a:ext uri="{FF2B5EF4-FFF2-40B4-BE49-F238E27FC236}">
                <a16:creationId xmlns:a16="http://schemas.microsoft.com/office/drawing/2014/main" id="{52DDEA01-A091-4F86-B451-FB8C312712C5}"/>
              </a:ext>
            </a:extLst>
          </p:cNvPr>
          <p:cNvSpPr/>
          <p:nvPr/>
        </p:nvSpPr>
        <p:spPr bwMode="auto">
          <a:xfrm>
            <a:off x="1784648" y="1120869"/>
            <a:ext cx="2146601" cy="1600378"/>
          </a:xfrm>
          <a:prstGeom prst="ellipse">
            <a:avLst/>
          </a:prstGeom>
          <a:noFill/>
          <a:ln w="508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8" name="テキスト ボックス 60">
            <a:extLst>
              <a:ext uri="{FF2B5EF4-FFF2-40B4-BE49-F238E27FC236}">
                <a16:creationId xmlns:a16="http://schemas.microsoft.com/office/drawing/2014/main" id="{EE01937C-E643-4A5A-867B-64F33A073931}"/>
              </a:ext>
            </a:extLst>
          </p:cNvPr>
          <p:cNvSpPr txBox="1">
            <a:spLocks noChangeArrowheads="1"/>
          </p:cNvSpPr>
          <p:nvPr/>
        </p:nvSpPr>
        <p:spPr bwMode="auto">
          <a:xfrm>
            <a:off x="560512" y="1660017"/>
            <a:ext cx="147588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solidFill>
                  <a:srgbClr val="000000"/>
                </a:solidFill>
                <a:latin typeface="メイリオ"/>
                <a:ea typeface="メイリオ"/>
              </a:rPr>
              <a:t>Wet</a:t>
            </a:r>
            <a:endParaRPr kumimoji="1" lang="en-US" altLang="ja-JP"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9" name="テキスト ボックス 60">
            <a:extLst>
              <a:ext uri="{FF2B5EF4-FFF2-40B4-BE49-F238E27FC236}">
                <a16:creationId xmlns:a16="http://schemas.microsoft.com/office/drawing/2014/main" id="{48855397-033C-4112-A887-5BC818A296B2}"/>
              </a:ext>
            </a:extLst>
          </p:cNvPr>
          <p:cNvSpPr txBox="1">
            <a:spLocks noChangeArrowheads="1"/>
          </p:cNvSpPr>
          <p:nvPr/>
        </p:nvSpPr>
        <p:spPr bwMode="auto">
          <a:xfrm>
            <a:off x="2528128" y="1629618"/>
            <a:ext cx="147588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b="0" i="0" u="none" strike="noStrike" kern="1200" cap="none" spc="0" normalizeH="0" baseline="0" noProof="0" dirty="0">
                <a:ln>
                  <a:noFill/>
                </a:ln>
                <a:solidFill>
                  <a:srgbClr val="000000"/>
                </a:solidFill>
                <a:effectLst/>
                <a:uLnTx/>
                <a:uFillTx/>
                <a:latin typeface="メイリオ"/>
                <a:ea typeface="メイリオ"/>
                <a:cs typeface="+mn-cs"/>
              </a:rPr>
              <a:t>Dry</a:t>
            </a:r>
          </a:p>
        </p:txBody>
      </p:sp>
      <p:cxnSp>
        <p:nvCxnSpPr>
          <p:cNvPr id="10" name="直線矢印コネクタ 9">
            <a:extLst>
              <a:ext uri="{FF2B5EF4-FFF2-40B4-BE49-F238E27FC236}">
                <a16:creationId xmlns:a16="http://schemas.microsoft.com/office/drawing/2014/main" id="{DEBA0107-C826-401A-AE26-09CE6827CD6C}"/>
              </a:ext>
            </a:extLst>
          </p:cNvPr>
          <p:cNvCxnSpPr>
            <a:cxnSpLocks/>
          </p:cNvCxnSpPr>
          <p:nvPr/>
        </p:nvCxnSpPr>
        <p:spPr bwMode="auto">
          <a:xfrm flipV="1">
            <a:off x="1706473" y="2080501"/>
            <a:ext cx="381821" cy="1030850"/>
          </a:xfrm>
          <a:prstGeom prst="straightConnector1">
            <a:avLst/>
          </a:prstGeom>
          <a:noFill/>
          <a:ln w="50800" cap="flat" cmpd="sng" algn="ctr">
            <a:solidFill>
              <a:schemeClr val="tx1"/>
            </a:solidFill>
            <a:prstDash val="solid"/>
            <a:round/>
            <a:headEnd type="none" w="med" len="med"/>
            <a:tailEnd type="triangle"/>
          </a:ln>
          <a:effectLst/>
        </p:spPr>
      </p:cxnSp>
      <p:sp>
        <p:nvSpPr>
          <p:cNvPr id="14" name="テキスト ボックス 60">
            <a:extLst>
              <a:ext uri="{FF2B5EF4-FFF2-40B4-BE49-F238E27FC236}">
                <a16:creationId xmlns:a16="http://schemas.microsoft.com/office/drawing/2014/main" id="{238B8CD0-59B7-400E-8F4D-2A9B25642433}"/>
              </a:ext>
            </a:extLst>
          </p:cNvPr>
          <p:cNvSpPr txBox="1">
            <a:spLocks noChangeArrowheads="1"/>
          </p:cNvSpPr>
          <p:nvPr/>
        </p:nvSpPr>
        <p:spPr bwMode="auto">
          <a:xfrm>
            <a:off x="900396" y="3153357"/>
            <a:ext cx="369610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すくない</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ムズいという議論が</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既に多くなされている</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15" name="楕円 14">
            <a:extLst>
              <a:ext uri="{FF2B5EF4-FFF2-40B4-BE49-F238E27FC236}">
                <a16:creationId xmlns:a16="http://schemas.microsoft.com/office/drawing/2014/main" id="{9BFC1A08-AA24-41E1-A9E7-3F65CE298ED8}"/>
              </a:ext>
            </a:extLst>
          </p:cNvPr>
          <p:cNvSpPr/>
          <p:nvPr/>
        </p:nvSpPr>
        <p:spPr bwMode="auto">
          <a:xfrm rot="2215507">
            <a:off x="4862799" y="1469075"/>
            <a:ext cx="2952328" cy="1872208"/>
          </a:xfrm>
          <a:prstGeom prst="ellipse">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17" name="楕円 16">
            <a:extLst>
              <a:ext uri="{FF2B5EF4-FFF2-40B4-BE49-F238E27FC236}">
                <a16:creationId xmlns:a16="http://schemas.microsoft.com/office/drawing/2014/main" id="{378DAC1C-FFB1-4659-BFAC-9E5BC013D2E5}"/>
              </a:ext>
            </a:extLst>
          </p:cNvPr>
          <p:cNvSpPr/>
          <p:nvPr/>
        </p:nvSpPr>
        <p:spPr bwMode="auto">
          <a:xfrm rot="19770292">
            <a:off x="6840032" y="1491540"/>
            <a:ext cx="2952328" cy="1868579"/>
          </a:xfrm>
          <a:prstGeom prst="ellipse">
            <a:avLst/>
          </a:prstGeom>
          <a:noFill/>
          <a:ln w="508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21" name="楕円 20">
            <a:extLst>
              <a:ext uri="{FF2B5EF4-FFF2-40B4-BE49-F238E27FC236}">
                <a16:creationId xmlns:a16="http://schemas.microsoft.com/office/drawing/2014/main" id="{85E8B952-D516-495F-98A7-98171860597C}"/>
              </a:ext>
            </a:extLst>
          </p:cNvPr>
          <p:cNvSpPr/>
          <p:nvPr/>
        </p:nvSpPr>
        <p:spPr bwMode="auto">
          <a:xfrm rot="5400000">
            <a:off x="5909433" y="3009949"/>
            <a:ext cx="2681118" cy="1872208"/>
          </a:xfrm>
          <a:prstGeom prst="ellipse">
            <a:avLst/>
          </a:prstGeom>
          <a:noFill/>
          <a:ln w="50800">
            <a:solidFill>
              <a:srgbClr val="00FF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sp>
        <p:nvSpPr>
          <p:cNvPr id="22" name="テキスト ボックス 60">
            <a:extLst>
              <a:ext uri="{FF2B5EF4-FFF2-40B4-BE49-F238E27FC236}">
                <a16:creationId xmlns:a16="http://schemas.microsoft.com/office/drawing/2014/main" id="{2E595863-480E-422A-8082-40983A1695ED}"/>
              </a:ext>
            </a:extLst>
          </p:cNvPr>
          <p:cNvSpPr txBox="1">
            <a:spLocks noChangeArrowheads="1"/>
          </p:cNvSpPr>
          <p:nvPr/>
        </p:nvSpPr>
        <p:spPr bwMode="auto">
          <a:xfrm>
            <a:off x="6729049" y="4380079"/>
            <a:ext cx="210435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自動化</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23" name="テキスト ボックス 60">
            <a:extLst>
              <a:ext uri="{FF2B5EF4-FFF2-40B4-BE49-F238E27FC236}">
                <a16:creationId xmlns:a16="http://schemas.microsoft.com/office/drawing/2014/main" id="{1EC9B96F-0173-4080-90F6-2A3F4B2D4FEA}"/>
              </a:ext>
            </a:extLst>
          </p:cNvPr>
          <p:cNvSpPr txBox="1">
            <a:spLocks noChangeArrowheads="1"/>
          </p:cNvSpPr>
          <p:nvPr/>
        </p:nvSpPr>
        <p:spPr bwMode="auto">
          <a:xfrm>
            <a:off x="5370878" y="5626334"/>
            <a:ext cx="4103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もっと少ない</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もっとヤバいに決まってる</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p:txBody>
      </p:sp>
      <p:cxnSp>
        <p:nvCxnSpPr>
          <p:cNvPr id="24" name="直線矢印コネクタ 23">
            <a:extLst>
              <a:ext uri="{FF2B5EF4-FFF2-40B4-BE49-F238E27FC236}">
                <a16:creationId xmlns:a16="http://schemas.microsoft.com/office/drawing/2014/main" id="{581C5954-24BD-4FE6-B7DC-0CA562079524}"/>
              </a:ext>
            </a:extLst>
          </p:cNvPr>
          <p:cNvCxnSpPr>
            <a:cxnSpLocks/>
          </p:cNvCxnSpPr>
          <p:nvPr/>
        </p:nvCxnSpPr>
        <p:spPr bwMode="auto">
          <a:xfrm flipV="1">
            <a:off x="5817096" y="2931753"/>
            <a:ext cx="1477325" cy="2670700"/>
          </a:xfrm>
          <a:prstGeom prst="straightConnector1">
            <a:avLst/>
          </a:prstGeom>
          <a:noFill/>
          <a:ln w="50800" cap="flat" cmpd="sng" algn="ctr">
            <a:solidFill>
              <a:schemeClr val="tx1"/>
            </a:solidFill>
            <a:prstDash val="solid"/>
            <a:round/>
            <a:headEnd type="none" w="med" len="med"/>
            <a:tailEnd type="triangle"/>
          </a:ln>
          <a:effectLst/>
        </p:spPr>
      </p:cxnSp>
      <p:pic>
        <p:nvPicPr>
          <p:cNvPr id="8194" name="Picture 2" descr="https://2.bp.blogspot.com/-F6aI0BMfaVg/Wqih-jYWc1I/AAAAAAABK3c/iVDJVFszr2cNr05QYphdJWkI-KlI35Y-ACLcBGAs/s800/network_people_connection.png">
            <a:extLst>
              <a:ext uri="{FF2B5EF4-FFF2-40B4-BE49-F238E27FC236}">
                <a16:creationId xmlns:a16="http://schemas.microsoft.com/office/drawing/2014/main" id="{7DE36EEE-7C1A-4583-BF2A-B50DCAFA68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09" b="38485"/>
          <a:stretch/>
        </p:blipFill>
        <p:spPr bwMode="auto">
          <a:xfrm>
            <a:off x="0" y="4181122"/>
            <a:ext cx="5608878" cy="2676878"/>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60">
            <a:extLst>
              <a:ext uri="{FF2B5EF4-FFF2-40B4-BE49-F238E27FC236}">
                <a16:creationId xmlns:a16="http://schemas.microsoft.com/office/drawing/2014/main" id="{D7DB38F1-3401-4451-8A6B-F825E95D1E9D}"/>
              </a:ext>
            </a:extLst>
          </p:cNvPr>
          <p:cNvSpPr txBox="1">
            <a:spLocks noChangeArrowheads="1"/>
          </p:cNvSpPr>
          <p:nvPr/>
        </p:nvSpPr>
        <p:spPr bwMode="auto">
          <a:xfrm>
            <a:off x="5503508" y="1927122"/>
            <a:ext cx="147588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solidFill>
                  <a:srgbClr val="000000"/>
                </a:solidFill>
                <a:latin typeface="メイリオ"/>
                <a:ea typeface="メイリオ"/>
              </a:rPr>
              <a:t>Wet</a:t>
            </a:r>
            <a:endParaRPr kumimoji="1" lang="en-US" altLang="ja-JP"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19" name="テキスト ボックス 60">
            <a:extLst>
              <a:ext uri="{FF2B5EF4-FFF2-40B4-BE49-F238E27FC236}">
                <a16:creationId xmlns:a16="http://schemas.microsoft.com/office/drawing/2014/main" id="{5526464E-E79D-4A6E-ADE7-CFD1A60A9281}"/>
              </a:ext>
            </a:extLst>
          </p:cNvPr>
          <p:cNvSpPr txBox="1">
            <a:spLocks noChangeArrowheads="1"/>
          </p:cNvSpPr>
          <p:nvPr/>
        </p:nvSpPr>
        <p:spPr bwMode="auto">
          <a:xfrm>
            <a:off x="8081424" y="1952404"/>
            <a:ext cx="147588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b="0" i="0" u="none" strike="noStrike" kern="1200" cap="none" spc="0" normalizeH="0" baseline="0" noProof="0" dirty="0">
                <a:ln>
                  <a:noFill/>
                </a:ln>
                <a:solidFill>
                  <a:srgbClr val="000000"/>
                </a:solidFill>
                <a:effectLst/>
                <a:uLnTx/>
                <a:uFillTx/>
                <a:latin typeface="メイリオ"/>
                <a:ea typeface="メイリオ"/>
                <a:cs typeface="+mn-cs"/>
              </a:rPr>
              <a:t>Dry</a:t>
            </a:r>
          </a:p>
        </p:txBody>
      </p:sp>
    </p:spTree>
    <p:extLst>
      <p:ext uri="{BB962C8B-B14F-4D97-AF65-F5344CB8AC3E}">
        <p14:creationId xmlns:p14="http://schemas.microsoft.com/office/powerpoint/2010/main" val="265894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F84E540-F411-4647-9550-B23101F654E5}"/>
              </a:ext>
            </a:extLst>
          </p:cNvPr>
          <p:cNvSpPr>
            <a:spLocks noChangeArrowheads="1"/>
          </p:cNvSpPr>
          <p:nvPr/>
        </p:nvSpPr>
        <p:spPr bwMode="auto">
          <a:xfrm>
            <a:off x="360040" y="188640"/>
            <a:ext cx="9777536" cy="936104"/>
          </a:xfrm>
          <a:prstGeom prst="rect">
            <a:avLst/>
          </a:prstGeom>
          <a:noFill/>
          <a:ln w="9525">
            <a:noFill/>
            <a:miter lim="800000"/>
            <a:headEnd/>
            <a:tailEnd/>
          </a:ln>
          <a:effectLst/>
        </p:spPr>
        <p:txBody>
          <a:bodyPr wrap="none" anchor="ctr"/>
          <a:lstStyle/>
          <a:p>
            <a:pPr marL="0" marR="0" lvl="0" indent="0" algn="l" defTabSz="914400" eaLnBrk="1" fontAlgn="base" latinLnBrk="0" hangingPunct="1">
              <a:lnSpc>
                <a:spcPts val="1400"/>
              </a:lnSpc>
              <a:spcBef>
                <a:spcPct val="50000"/>
              </a:spcBef>
              <a:spcAft>
                <a:spcPct val="0"/>
              </a:spcAft>
              <a:buClrTx/>
              <a:buSzTx/>
              <a:buFontTx/>
              <a:buNone/>
              <a:tabLst/>
              <a:defRPr/>
            </a:pPr>
            <a:r>
              <a:rPr kumimoji="0" lang="ja-JP" altLang="en-US"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mn-ea"/>
                <a:ea typeface="+mn-ea"/>
                <a:cs typeface="Segoe UI" panose="020B0502040204020203" pitchFamily="34" charset="0"/>
              </a:rPr>
              <a:t>各講演者の講演内容の分類</a:t>
            </a:r>
            <a:endParaRPr kumimoji="0" lang="en-US" altLang="ja-JP"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mn-ea"/>
              <a:ea typeface="+mn-ea"/>
              <a:cs typeface="Segoe UI" panose="020B0502040204020203" pitchFamily="34" charset="0"/>
            </a:endParaRPr>
          </a:p>
        </p:txBody>
      </p:sp>
      <p:sp>
        <p:nvSpPr>
          <p:cNvPr id="6" name="角丸四角形 1">
            <a:extLst>
              <a:ext uri="{FF2B5EF4-FFF2-40B4-BE49-F238E27FC236}">
                <a16:creationId xmlns:a16="http://schemas.microsoft.com/office/drawing/2014/main" id="{730E434B-566E-43B4-8CCC-84FE1D04BC88}"/>
              </a:ext>
            </a:extLst>
          </p:cNvPr>
          <p:cNvSpPr/>
          <p:nvPr/>
        </p:nvSpPr>
        <p:spPr bwMode="auto">
          <a:xfrm>
            <a:off x="7585767" y="1051466"/>
            <a:ext cx="2191769" cy="793358"/>
          </a:xfrm>
          <a:prstGeom prst="roundRect">
            <a:avLst>
              <a:gd name="adj" fmla="val 10828"/>
            </a:avLst>
          </a:prstGeom>
          <a:noFill/>
          <a:ln w="57150">
            <a:solidFill>
              <a:srgbClr val="00FF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4176713" rtl="0" eaLnBrk="1" fontAlgn="base" latinLnBrk="0" hangingPunct="1">
              <a:lnSpc>
                <a:spcPct val="100000"/>
              </a:lnSpc>
              <a:spcBef>
                <a:spcPct val="0"/>
              </a:spcBef>
              <a:spcAft>
                <a:spcPct val="0"/>
              </a:spcAft>
              <a:buClrTx/>
              <a:buSzTx/>
              <a:buFontTx/>
              <a:buNone/>
              <a:tabLst/>
            </a:pPr>
            <a:r>
              <a:rPr lang="ja-JP" altLang="en-US" sz="4800" dirty="0">
                <a:solidFill>
                  <a:schemeClr val="tx1"/>
                </a:solidFill>
                <a:latin typeface="+mn-ea"/>
              </a:rPr>
              <a:t>自動化</a:t>
            </a:r>
            <a:endParaRPr kumimoji="1" lang="ja-JP" altLang="en-US" sz="4800" b="0" i="0" u="none" strike="noStrike" cap="none" normalizeH="0" baseline="0" dirty="0">
              <a:ln>
                <a:noFill/>
              </a:ln>
              <a:solidFill>
                <a:schemeClr val="tx1"/>
              </a:solidFill>
              <a:effectLst/>
              <a:latin typeface="+mn-ea"/>
            </a:endParaRPr>
          </a:p>
        </p:txBody>
      </p:sp>
      <p:sp>
        <p:nvSpPr>
          <p:cNvPr id="7" name="角丸四角形 1">
            <a:extLst>
              <a:ext uri="{FF2B5EF4-FFF2-40B4-BE49-F238E27FC236}">
                <a16:creationId xmlns:a16="http://schemas.microsoft.com/office/drawing/2014/main" id="{CF899BFD-5297-4051-851B-836FFECD4365}"/>
              </a:ext>
            </a:extLst>
          </p:cNvPr>
          <p:cNvSpPr/>
          <p:nvPr/>
        </p:nvSpPr>
        <p:spPr bwMode="auto">
          <a:xfrm>
            <a:off x="4937501" y="1051466"/>
            <a:ext cx="2438897" cy="793358"/>
          </a:xfrm>
          <a:prstGeom prst="roundRect">
            <a:avLst>
              <a:gd name="adj" fmla="val 10828"/>
            </a:avLst>
          </a:prstGeom>
          <a:noFill/>
          <a:ln w="57150">
            <a:solidFill>
              <a:srgbClr val="000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4176713">
              <a:spcBef>
                <a:spcPct val="0"/>
              </a:spcBef>
            </a:pPr>
            <a:r>
              <a:rPr lang="en-US" altLang="ja-JP" sz="4800" dirty="0">
                <a:solidFill>
                  <a:schemeClr val="tx1"/>
                </a:solidFill>
                <a:latin typeface="+mn-ea"/>
              </a:rPr>
              <a:t>Dry</a:t>
            </a:r>
            <a:endParaRPr lang="ja-JP" altLang="en-US" sz="4800" dirty="0">
              <a:solidFill>
                <a:schemeClr val="tx1"/>
              </a:solidFill>
              <a:latin typeface="+mn-ea"/>
            </a:endParaRPr>
          </a:p>
        </p:txBody>
      </p:sp>
      <p:sp>
        <p:nvSpPr>
          <p:cNvPr id="8" name="角丸四角形 1">
            <a:extLst>
              <a:ext uri="{FF2B5EF4-FFF2-40B4-BE49-F238E27FC236}">
                <a16:creationId xmlns:a16="http://schemas.microsoft.com/office/drawing/2014/main" id="{71D578BB-F030-4DAB-9432-383D6B119821}"/>
              </a:ext>
            </a:extLst>
          </p:cNvPr>
          <p:cNvSpPr/>
          <p:nvPr/>
        </p:nvSpPr>
        <p:spPr bwMode="auto">
          <a:xfrm>
            <a:off x="2576736" y="1051466"/>
            <a:ext cx="2182392" cy="793358"/>
          </a:xfrm>
          <a:prstGeom prst="roundRect">
            <a:avLst>
              <a:gd name="adj" fmla="val 10828"/>
            </a:avLst>
          </a:prstGeom>
          <a:noFill/>
          <a:ln w="571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4176713" rtl="0" eaLnBrk="1" fontAlgn="base" latinLnBrk="0" hangingPunct="1">
              <a:lnSpc>
                <a:spcPct val="100000"/>
              </a:lnSpc>
              <a:spcBef>
                <a:spcPct val="0"/>
              </a:spcBef>
              <a:spcAft>
                <a:spcPct val="0"/>
              </a:spcAft>
              <a:buClrTx/>
              <a:buSzTx/>
              <a:buFontTx/>
              <a:buNone/>
              <a:tabLst/>
            </a:pPr>
            <a:r>
              <a:rPr kumimoji="1" lang="en-US" altLang="ja-JP" sz="4800" b="0" i="0" u="none" strike="noStrike" cap="none" normalizeH="0" baseline="0" dirty="0">
                <a:ln>
                  <a:noFill/>
                </a:ln>
                <a:solidFill>
                  <a:schemeClr val="tx1"/>
                </a:solidFill>
                <a:effectLst/>
                <a:latin typeface="+mn-ea"/>
              </a:rPr>
              <a:t>Wet</a:t>
            </a:r>
            <a:endParaRPr kumimoji="1" lang="ja-JP" altLang="en-US" sz="4800" b="0" i="0" u="none" strike="noStrike" cap="none" normalizeH="0" baseline="0" dirty="0">
              <a:ln>
                <a:noFill/>
              </a:ln>
              <a:solidFill>
                <a:schemeClr val="tx1"/>
              </a:solidFill>
              <a:effectLst/>
              <a:latin typeface="+mn-ea"/>
            </a:endParaRPr>
          </a:p>
        </p:txBody>
      </p:sp>
      <p:sp>
        <p:nvSpPr>
          <p:cNvPr id="41" name="テキスト ボックス 60">
            <a:extLst>
              <a:ext uri="{FF2B5EF4-FFF2-40B4-BE49-F238E27FC236}">
                <a16:creationId xmlns:a16="http://schemas.microsoft.com/office/drawing/2014/main" id="{F854414B-E503-4EE2-A4F0-07E681C1280E}"/>
              </a:ext>
            </a:extLst>
          </p:cNvPr>
          <p:cNvSpPr txBox="1">
            <a:spLocks noChangeArrowheads="1"/>
          </p:cNvSpPr>
          <p:nvPr/>
        </p:nvSpPr>
        <p:spPr bwMode="auto">
          <a:xfrm>
            <a:off x="-15552" y="2115923"/>
            <a:ext cx="2808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400" dirty="0">
                <a:latin typeface="+mn-ea"/>
                <a:ea typeface="+mn-ea"/>
              </a:rPr>
              <a:t>講演</a:t>
            </a:r>
            <a:r>
              <a:rPr lang="en-US" altLang="ja-JP" sz="2400" dirty="0">
                <a:latin typeface="+mn-ea"/>
                <a:ea typeface="+mn-ea"/>
              </a:rPr>
              <a:t>1</a:t>
            </a:r>
            <a:r>
              <a:rPr lang="ja-JP" altLang="en-US" sz="2400" dirty="0">
                <a:latin typeface="+mn-ea"/>
                <a:ea typeface="+mn-ea"/>
              </a:rPr>
              <a:t>：江崎先生</a:t>
            </a:r>
            <a:endParaRPr lang="en-US" altLang="ja-JP" sz="2400" dirty="0">
              <a:latin typeface="+mn-ea"/>
              <a:ea typeface="+mn-ea"/>
            </a:endParaRPr>
          </a:p>
        </p:txBody>
      </p:sp>
      <p:sp>
        <p:nvSpPr>
          <p:cNvPr id="42" name="テキスト ボックス 60">
            <a:extLst>
              <a:ext uri="{FF2B5EF4-FFF2-40B4-BE49-F238E27FC236}">
                <a16:creationId xmlns:a16="http://schemas.microsoft.com/office/drawing/2014/main" id="{F93CB25A-3E96-44E7-9E67-09A5519E05FD}"/>
              </a:ext>
            </a:extLst>
          </p:cNvPr>
          <p:cNvSpPr txBox="1">
            <a:spLocks noChangeArrowheads="1"/>
          </p:cNvSpPr>
          <p:nvPr/>
        </p:nvSpPr>
        <p:spPr bwMode="auto">
          <a:xfrm>
            <a:off x="-15552" y="2774661"/>
            <a:ext cx="28033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400" dirty="0">
                <a:latin typeface="+mn-ea"/>
                <a:ea typeface="+mn-ea"/>
              </a:rPr>
              <a:t>講演</a:t>
            </a:r>
            <a:r>
              <a:rPr lang="en-US" altLang="ja-JP" sz="2400" dirty="0">
                <a:latin typeface="+mn-ea"/>
                <a:ea typeface="+mn-ea"/>
              </a:rPr>
              <a:t>2</a:t>
            </a:r>
            <a:r>
              <a:rPr lang="ja-JP" altLang="en-US" sz="2400" dirty="0">
                <a:latin typeface="+mn-ea"/>
                <a:ea typeface="+mn-ea"/>
              </a:rPr>
              <a:t>：小野先生</a:t>
            </a:r>
            <a:endParaRPr lang="en-US" altLang="ja-JP" sz="2400" dirty="0">
              <a:latin typeface="+mn-ea"/>
              <a:ea typeface="+mn-ea"/>
            </a:endParaRPr>
          </a:p>
        </p:txBody>
      </p:sp>
      <p:sp>
        <p:nvSpPr>
          <p:cNvPr id="43" name="テキスト ボックス 60">
            <a:extLst>
              <a:ext uri="{FF2B5EF4-FFF2-40B4-BE49-F238E27FC236}">
                <a16:creationId xmlns:a16="http://schemas.microsoft.com/office/drawing/2014/main" id="{EC7E9A97-8873-4D03-8347-1DF40A370C7B}"/>
              </a:ext>
            </a:extLst>
          </p:cNvPr>
          <p:cNvSpPr txBox="1">
            <a:spLocks noChangeArrowheads="1"/>
          </p:cNvSpPr>
          <p:nvPr/>
        </p:nvSpPr>
        <p:spPr bwMode="auto">
          <a:xfrm>
            <a:off x="-15552" y="3445933"/>
            <a:ext cx="2808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400" dirty="0">
                <a:latin typeface="+mn-ea"/>
                <a:ea typeface="+mn-ea"/>
              </a:rPr>
              <a:t>講演</a:t>
            </a:r>
            <a:r>
              <a:rPr lang="en-US" altLang="ja-JP" sz="2400" dirty="0">
                <a:latin typeface="+mn-ea"/>
                <a:ea typeface="+mn-ea"/>
              </a:rPr>
              <a:t>3</a:t>
            </a:r>
            <a:r>
              <a:rPr lang="ja-JP" altLang="en-US" sz="2400" dirty="0">
                <a:latin typeface="+mn-ea"/>
                <a:ea typeface="+mn-ea"/>
              </a:rPr>
              <a:t>：金澤先生</a:t>
            </a:r>
            <a:endParaRPr lang="en-US" altLang="ja-JP" sz="2400" dirty="0">
              <a:latin typeface="+mn-ea"/>
              <a:ea typeface="+mn-ea"/>
            </a:endParaRPr>
          </a:p>
        </p:txBody>
      </p:sp>
      <p:sp>
        <p:nvSpPr>
          <p:cNvPr id="44" name="テキスト ボックス 60">
            <a:extLst>
              <a:ext uri="{FF2B5EF4-FFF2-40B4-BE49-F238E27FC236}">
                <a16:creationId xmlns:a16="http://schemas.microsoft.com/office/drawing/2014/main" id="{3278F2A9-6579-4679-9B6B-DEF66D98E6DF}"/>
              </a:ext>
            </a:extLst>
          </p:cNvPr>
          <p:cNvSpPr txBox="1">
            <a:spLocks noChangeArrowheads="1"/>
          </p:cNvSpPr>
          <p:nvPr/>
        </p:nvSpPr>
        <p:spPr bwMode="auto">
          <a:xfrm>
            <a:off x="-15552" y="4110938"/>
            <a:ext cx="2808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400" dirty="0">
                <a:latin typeface="+mn-ea"/>
                <a:ea typeface="+mn-ea"/>
              </a:rPr>
              <a:t>講演</a:t>
            </a:r>
            <a:r>
              <a:rPr lang="en-US" altLang="ja-JP" sz="2400" dirty="0">
                <a:latin typeface="+mn-ea"/>
                <a:ea typeface="+mn-ea"/>
              </a:rPr>
              <a:t>4</a:t>
            </a:r>
            <a:r>
              <a:rPr lang="ja-JP" altLang="en-US" sz="2400" dirty="0">
                <a:latin typeface="+mn-ea"/>
                <a:ea typeface="+mn-ea"/>
              </a:rPr>
              <a:t>：岡橋先生</a:t>
            </a:r>
            <a:endParaRPr lang="en-US" altLang="ja-JP" sz="2400" dirty="0">
              <a:latin typeface="+mn-ea"/>
              <a:ea typeface="+mn-ea"/>
            </a:endParaRPr>
          </a:p>
        </p:txBody>
      </p:sp>
      <p:sp>
        <p:nvSpPr>
          <p:cNvPr id="45" name="テキスト ボックス 60">
            <a:extLst>
              <a:ext uri="{FF2B5EF4-FFF2-40B4-BE49-F238E27FC236}">
                <a16:creationId xmlns:a16="http://schemas.microsoft.com/office/drawing/2014/main" id="{6482AEB4-8D78-4D4C-8343-0A3D8B1996C3}"/>
              </a:ext>
            </a:extLst>
          </p:cNvPr>
          <p:cNvSpPr txBox="1">
            <a:spLocks noChangeArrowheads="1"/>
          </p:cNvSpPr>
          <p:nvPr/>
        </p:nvSpPr>
        <p:spPr bwMode="auto">
          <a:xfrm>
            <a:off x="-15552" y="4797152"/>
            <a:ext cx="2808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400" dirty="0">
                <a:latin typeface="+mn-ea"/>
                <a:ea typeface="+mn-ea"/>
              </a:rPr>
              <a:t>講演</a:t>
            </a:r>
            <a:r>
              <a:rPr lang="en-US" altLang="ja-JP" sz="2400" dirty="0">
                <a:latin typeface="+mn-ea"/>
                <a:ea typeface="+mn-ea"/>
              </a:rPr>
              <a:t>5</a:t>
            </a:r>
            <a:r>
              <a:rPr lang="ja-JP" altLang="en-US" sz="2400" dirty="0">
                <a:latin typeface="+mn-ea"/>
                <a:ea typeface="+mn-ea"/>
              </a:rPr>
              <a:t>：三枝先生</a:t>
            </a:r>
            <a:endParaRPr lang="en-US" altLang="ja-JP" sz="2400" dirty="0">
              <a:latin typeface="+mn-ea"/>
              <a:ea typeface="+mn-ea"/>
            </a:endParaRPr>
          </a:p>
        </p:txBody>
      </p:sp>
      <p:sp>
        <p:nvSpPr>
          <p:cNvPr id="46" name="テキスト ボックス 60">
            <a:extLst>
              <a:ext uri="{FF2B5EF4-FFF2-40B4-BE49-F238E27FC236}">
                <a16:creationId xmlns:a16="http://schemas.microsoft.com/office/drawing/2014/main" id="{C15A1A3F-AFB0-4250-B998-BE4F833FF371}"/>
              </a:ext>
            </a:extLst>
          </p:cNvPr>
          <p:cNvSpPr txBox="1">
            <a:spLocks noChangeArrowheads="1"/>
          </p:cNvSpPr>
          <p:nvPr/>
        </p:nvSpPr>
        <p:spPr bwMode="auto">
          <a:xfrm>
            <a:off x="-15552" y="5512926"/>
            <a:ext cx="24736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400" dirty="0">
                <a:latin typeface="+mn-ea"/>
                <a:ea typeface="+mn-ea"/>
              </a:rPr>
              <a:t>講演</a:t>
            </a:r>
            <a:r>
              <a:rPr lang="en-US" altLang="ja-JP" sz="2400" dirty="0">
                <a:latin typeface="+mn-ea"/>
                <a:ea typeface="+mn-ea"/>
              </a:rPr>
              <a:t>6</a:t>
            </a:r>
            <a:r>
              <a:rPr lang="ja-JP" altLang="en-US" sz="2400" dirty="0">
                <a:latin typeface="+mn-ea"/>
                <a:ea typeface="+mn-ea"/>
              </a:rPr>
              <a:t>：堀之内</a:t>
            </a:r>
            <a:endParaRPr lang="en-US" altLang="ja-JP" sz="2400" dirty="0">
              <a:latin typeface="+mn-ea"/>
              <a:ea typeface="+mn-ea"/>
            </a:endParaRPr>
          </a:p>
        </p:txBody>
      </p:sp>
      <p:sp>
        <p:nvSpPr>
          <p:cNvPr id="47" name="テキスト ボックス 60">
            <a:extLst>
              <a:ext uri="{FF2B5EF4-FFF2-40B4-BE49-F238E27FC236}">
                <a16:creationId xmlns:a16="http://schemas.microsoft.com/office/drawing/2014/main" id="{051E846E-2A7E-45CC-A4E4-DD030FC47B1C}"/>
              </a:ext>
            </a:extLst>
          </p:cNvPr>
          <p:cNvSpPr txBox="1">
            <a:spLocks noChangeArrowheads="1"/>
          </p:cNvSpPr>
          <p:nvPr/>
        </p:nvSpPr>
        <p:spPr bwMode="auto">
          <a:xfrm>
            <a:off x="-15552" y="6220379"/>
            <a:ext cx="2808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400" dirty="0">
                <a:latin typeface="+mn-ea"/>
                <a:ea typeface="+mn-ea"/>
              </a:rPr>
              <a:t>講演</a:t>
            </a:r>
            <a:r>
              <a:rPr lang="en-US" altLang="ja-JP" sz="2400" dirty="0">
                <a:latin typeface="+mn-ea"/>
                <a:ea typeface="+mn-ea"/>
              </a:rPr>
              <a:t>7</a:t>
            </a:r>
            <a:r>
              <a:rPr lang="ja-JP" altLang="en-US" sz="2400" dirty="0">
                <a:latin typeface="+mn-ea"/>
                <a:ea typeface="+mn-ea"/>
              </a:rPr>
              <a:t>：武藤先生</a:t>
            </a:r>
            <a:endParaRPr lang="en-US" altLang="ja-JP" sz="2400" dirty="0">
              <a:latin typeface="+mn-ea"/>
              <a:ea typeface="+mn-ea"/>
            </a:endParaRPr>
          </a:p>
        </p:txBody>
      </p:sp>
      <p:cxnSp>
        <p:nvCxnSpPr>
          <p:cNvPr id="48" name="直線コネクタ 47">
            <a:extLst>
              <a:ext uri="{FF2B5EF4-FFF2-40B4-BE49-F238E27FC236}">
                <a16:creationId xmlns:a16="http://schemas.microsoft.com/office/drawing/2014/main" id="{96CE042C-B620-4A91-ACA1-113224489E93}"/>
              </a:ext>
            </a:extLst>
          </p:cNvPr>
          <p:cNvCxnSpPr>
            <a:cxnSpLocks/>
          </p:cNvCxnSpPr>
          <p:nvPr/>
        </p:nvCxnSpPr>
        <p:spPr bwMode="auto">
          <a:xfrm>
            <a:off x="0" y="1960294"/>
            <a:ext cx="9906000" cy="0"/>
          </a:xfrm>
          <a:prstGeom prst="line">
            <a:avLst/>
          </a:prstGeom>
          <a:noFill/>
          <a:ln w="9525" cap="flat" cmpd="sng" algn="ctr">
            <a:solidFill>
              <a:schemeClr val="tx1"/>
            </a:solidFill>
            <a:prstDash val="solid"/>
            <a:round/>
            <a:headEnd type="none" w="med" len="med"/>
            <a:tailEnd type="none" w="med" len="med"/>
          </a:ln>
          <a:effectLst/>
        </p:spPr>
      </p:cxnSp>
      <p:cxnSp>
        <p:nvCxnSpPr>
          <p:cNvPr id="49" name="直線コネクタ 48">
            <a:extLst>
              <a:ext uri="{FF2B5EF4-FFF2-40B4-BE49-F238E27FC236}">
                <a16:creationId xmlns:a16="http://schemas.microsoft.com/office/drawing/2014/main" id="{F831B42B-2E73-4F49-9990-4DC299B6EA5F}"/>
              </a:ext>
            </a:extLst>
          </p:cNvPr>
          <p:cNvCxnSpPr>
            <a:cxnSpLocks/>
          </p:cNvCxnSpPr>
          <p:nvPr/>
        </p:nvCxnSpPr>
        <p:spPr bwMode="auto">
          <a:xfrm>
            <a:off x="0" y="2651296"/>
            <a:ext cx="9906000" cy="0"/>
          </a:xfrm>
          <a:prstGeom prst="line">
            <a:avLst/>
          </a:prstGeom>
          <a:noFill/>
          <a:ln w="9525" cap="flat" cmpd="sng" algn="ctr">
            <a:solidFill>
              <a:schemeClr val="tx1"/>
            </a:solidFill>
            <a:prstDash val="solid"/>
            <a:round/>
            <a:headEnd type="none" w="med" len="med"/>
            <a:tailEnd type="none" w="med" len="med"/>
          </a:ln>
          <a:effectLst/>
        </p:spPr>
      </p:cxnSp>
      <p:cxnSp>
        <p:nvCxnSpPr>
          <p:cNvPr id="50" name="直線コネクタ 49">
            <a:extLst>
              <a:ext uri="{FF2B5EF4-FFF2-40B4-BE49-F238E27FC236}">
                <a16:creationId xmlns:a16="http://schemas.microsoft.com/office/drawing/2014/main" id="{D72B3C51-3CF6-47A5-8BBE-D692BF83AF63}"/>
              </a:ext>
            </a:extLst>
          </p:cNvPr>
          <p:cNvCxnSpPr>
            <a:cxnSpLocks/>
          </p:cNvCxnSpPr>
          <p:nvPr/>
        </p:nvCxnSpPr>
        <p:spPr bwMode="auto">
          <a:xfrm>
            <a:off x="-15552" y="3321993"/>
            <a:ext cx="9906000" cy="0"/>
          </a:xfrm>
          <a:prstGeom prst="line">
            <a:avLst/>
          </a:prstGeom>
          <a:noFill/>
          <a:ln w="9525" cap="flat" cmpd="sng" algn="ctr">
            <a:solidFill>
              <a:schemeClr val="tx1"/>
            </a:solidFill>
            <a:prstDash val="solid"/>
            <a:round/>
            <a:headEnd type="none" w="med" len="med"/>
            <a:tailEnd type="none" w="med" len="med"/>
          </a:ln>
          <a:effectLst/>
        </p:spPr>
      </p:cxnSp>
      <p:cxnSp>
        <p:nvCxnSpPr>
          <p:cNvPr id="51" name="直線コネクタ 50">
            <a:extLst>
              <a:ext uri="{FF2B5EF4-FFF2-40B4-BE49-F238E27FC236}">
                <a16:creationId xmlns:a16="http://schemas.microsoft.com/office/drawing/2014/main" id="{89AEFCFF-4AAF-400F-BFC4-7E13CE0519D1}"/>
              </a:ext>
            </a:extLst>
          </p:cNvPr>
          <p:cNvCxnSpPr>
            <a:cxnSpLocks/>
          </p:cNvCxnSpPr>
          <p:nvPr/>
        </p:nvCxnSpPr>
        <p:spPr bwMode="auto">
          <a:xfrm>
            <a:off x="-25460" y="3966922"/>
            <a:ext cx="9906000" cy="0"/>
          </a:xfrm>
          <a:prstGeom prst="line">
            <a:avLst/>
          </a:prstGeom>
          <a:noFill/>
          <a:ln w="9525" cap="flat" cmpd="sng" algn="ctr">
            <a:solidFill>
              <a:schemeClr val="tx1"/>
            </a:solidFill>
            <a:prstDash val="solid"/>
            <a:round/>
            <a:headEnd type="none" w="med" len="med"/>
            <a:tailEnd type="none" w="med" len="med"/>
          </a:ln>
          <a:effectLst/>
        </p:spPr>
      </p:cxnSp>
      <p:cxnSp>
        <p:nvCxnSpPr>
          <p:cNvPr id="52" name="直線コネクタ 51">
            <a:extLst>
              <a:ext uri="{FF2B5EF4-FFF2-40B4-BE49-F238E27FC236}">
                <a16:creationId xmlns:a16="http://schemas.microsoft.com/office/drawing/2014/main" id="{33D29B54-64E3-47E0-B21D-FEB1BAFC18EB}"/>
              </a:ext>
            </a:extLst>
          </p:cNvPr>
          <p:cNvCxnSpPr>
            <a:cxnSpLocks/>
          </p:cNvCxnSpPr>
          <p:nvPr/>
        </p:nvCxnSpPr>
        <p:spPr bwMode="auto">
          <a:xfrm>
            <a:off x="-15552" y="4653136"/>
            <a:ext cx="9906000" cy="0"/>
          </a:xfrm>
          <a:prstGeom prst="line">
            <a:avLst/>
          </a:prstGeom>
          <a:noFill/>
          <a:ln w="9525" cap="flat" cmpd="sng" algn="ctr">
            <a:solidFill>
              <a:schemeClr val="tx1"/>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B2988A38-84AC-4AE1-A30A-0D736ADDCC54}"/>
              </a:ext>
            </a:extLst>
          </p:cNvPr>
          <p:cNvCxnSpPr>
            <a:cxnSpLocks/>
          </p:cNvCxnSpPr>
          <p:nvPr/>
        </p:nvCxnSpPr>
        <p:spPr bwMode="auto">
          <a:xfrm>
            <a:off x="0" y="5373216"/>
            <a:ext cx="9906000" cy="0"/>
          </a:xfrm>
          <a:prstGeom prst="line">
            <a:avLst/>
          </a:prstGeom>
          <a:noFill/>
          <a:ln w="9525" cap="flat" cmpd="sng" algn="ctr">
            <a:solidFill>
              <a:schemeClr val="tx1"/>
            </a:solidFill>
            <a:prstDash val="solid"/>
            <a:round/>
            <a:headEnd type="none" w="med" len="med"/>
            <a:tailEnd type="none" w="med" len="med"/>
          </a:ln>
          <a:effectLst/>
        </p:spPr>
      </p:cxnSp>
      <p:cxnSp>
        <p:nvCxnSpPr>
          <p:cNvPr id="54" name="直線コネクタ 53">
            <a:extLst>
              <a:ext uri="{FF2B5EF4-FFF2-40B4-BE49-F238E27FC236}">
                <a16:creationId xmlns:a16="http://schemas.microsoft.com/office/drawing/2014/main" id="{C4F85E9E-9611-41E9-BD04-4A3989763FC9}"/>
              </a:ext>
            </a:extLst>
          </p:cNvPr>
          <p:cNvCxnSpPr>
            <a:cxnSpLocks/>
          </p:cNvCxnSpPr>
          <p:nvPr/>
        </p:nvCxnSpPr>
        <p:spPr bwMode="auto">
          <a:xfrm>
            <a:off x="0" y="6076363"/>
            <a:ext cx="9906000" cy="0"/>
          </a:xfrm>
          <a:prstGeom prst="line">
            <a:avLst/>
          </a:prstGeom>
          <a:noFill/>
          <a:ln w="9525" cap="flat" cmpd="sng" algn="ctr">
            <a:solidFill>
              <a:schemeClr val="tx1"/>
            </a:solidFill>
            <a:prstDash val="solid"/>
            <a:round/>
            <a:headEnd type="none" w="med" len="med"/>
            <a:tailEnd type="none" w="med" len="med"/>
          </a:ln>
          <a:effectLst/>
        </p:spPr>
      </p:cxnSp>
      <p:sp>
        <p:nvSpPr>
          <p:cNvPr id="55" name="テキスト ボックス 60">
            <a:extLst>
              <a:ext uri="{FF2B5EF4-FFF2-40B4-BE49-F238E27FC236}">
                <a16:creationId xmlns:a16="http://schemas.microsoft.com/office/drawing/2014/main" id="{3608D7A1-7E6B-401D-89B8-AEBC72065EFD}"/>
              </a:ext>
            </a:extLst>
          </p:cNvPr>
          <p:cNvSpPr txBox="1">
            <a:spLocks noChangeArrowheads="1"/>
          </p:cNvSpPr>
          <p:nvPr/>
        </p:nvSpPr>
        <p:spPr bwMode="auto">
          <a:xfrm>
            <a:off x="7670021" y="5552654"/>
            <a:ext cx="207268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自動継代培養装置</a:t>
            </a:r>
            <a:endParaRPr lang="en-US" altLang="ja-JP" sz="1800" dirty="0">
              <a:latin typeface="+mn-ea"/>
              <a:ea typeface="+mn-ea"/>
            </a:endParaRPr>
          </a:p>
        </p:txBody>
      </p:sp>
      <p:sp>
        <p:nvSpPr>
          <p:cNvPr id="56" name="テキスト ボックス 60">
            <a:extLst>
              <a:ext uri="{FF2B5EF4-FFF2-40B4-BE49-F238E27FC236}">
                <a16:creationId xmlns:a16="http://schemas.microsoft.com/office/drawing/2014/main" id="{A164CD5C-7A9E-4B9D-AC65-584454217AB5}"/>
              </a:ext>
            </a:extLst>
          </p:cNvPr>
          <p:cNvSpPr txBox="1">
            <a:spLocks noChangeArrowheads="1"/>
          </p:cNvSpPr>
          <p:nvPr/>
        </p:nvSpPr>
        <p:spPr bwMode="auto">
          <a:xfrm>
            <a:off x="7670021" y="6266207"/>
            <a:ext cx="22632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自動菌体アレイ装置</a:t>
            </a:r>
            <a:endParaRPr lang="en-US" altLang="ja-JP" sz="1800" dirty="0">
              <a:latin typeface="+mn-ea"/>
              <a:ea typeface="+mn-ea"/>
            </a:endParaRPr>
          </a:p>
        </p:txBody>
      </p:sp>
      <p:sp>
        <p:nvSpPr>
          <p:cNvPr id="57" name="テキスト ボックス 60">
            <a:extLst>
              <a:ext uri="{FF2B5EF4-FFF2-40B4-BE49-F238E27FC236}">
                <a16:creationId xmlns:a16="http://schemas.microsoft.com/office/drawing/2014/main" id="{33F72B1F-CC0E-4099-B98B-EB3D73C59122}"/>
              </a:ext>
            </a:extLst>
          </p:cNvPr>
          <p:cNvSpPr txBox="1">
            <a:spLocks noChangeArrowheads="1"/>
          </p:cNvSpPr>
          <p:nvPr/>
        </p:nvSpPr>
        <p:spPr bwMode="auto">
          <a:xfrm>
            <a:off x="7670021" y="4859626"/>
            <a:ext cx="207268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前処理自動化装置</a:t>
            </a:r>
            <a:endParaRPr lang="en-US" altLang="ja-JP" sz="1800" dirty="0">
              <a:latin typeface="+mn-ea"/>
              <a:ea typeface="+mn-ea"/>
            </a:endParaRPr>
          </a:p>
        </p:txBody>
      </p:sp>
      <p:sp>
        <p:nvSpPr>
          <p:cNvPr id="58" name="テキスト ボックス 60">
            <a:extLst>
              <a:ext uri="{FF2B5EF4-FFF2-40B4-BE49-F238E27FC236}">
                <a16:creationId xmlns:a16="http://schemas.microsoft.com/office/drawing/2014/main" id="{0E412540-3F83-4EF3-B4E1-B77429D8C6D7}"/>
              </a:ext>
            </a:extLst>
          </p:cNvPr>
          <p:cNvSpPr txBox="1">
            <a:spLocks noChangeArrowheads="1"/>
          </p:cNvSpPr>
          <p:nvPr/>
        </p:nvSpPr>
        <p:spPr bwMode="auto">
          <a:xfrm>
            <a:off x="2808312" y="4840918"/>
            <a:ext cx="207268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メタボローム</a:t>
            </a:r>
            <a:endParaRPr lang="en-US" altLang="ja-JP" sz="1800" dirty="0">
              <a:latin typeface="+mn-ea"/>
              <a:ea typeface="+mn-ea"/>
            </a:endParaRPr>
          </a:p>
        </p:txBody>
      </p:sp>
      <p:sp>
        <p:nvSpPr>
          <p:cNvPr id="59" name="テキスト ボックス 60">
            <a:extLst>
              <a:ext uri="{FF2B5EF4-FFF2-40B4-BE49-F238E27FC236}">
                <a16:creationId xmlns:a16="http://schemas.microsoft.com/office/drawing/2014/main" id="{ED10B1C6-F0DF-400A-A8D6-C1D43D545860}"/>
              </a:ext>
            </a:extLst>
          </p:cNvPr>
          <p:cNvSpPr txBox="1">
            <a:spLocks noChangeArrowheads="1"/>
          </p:cNvSpPr>
          <p:nvPr/>
        </p:nvSpPr>
        <p:spPr bwMode="auto">
          <a:xfrm>
            <a:off x="2808312" y="6114505"/>
            <a:ext cx="207268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フェノーム</a:t>
            </a:r>
            <a:endParaRPr lang="en-US" altLang="ja-JP" sz="1800" dirty="0">
              <a:latin typeface="+mn-ea"/>
              <a:ea typeface="+mn-ea"/>
            </a:endParaRPr>
          </a:p>
          <a:p>
            <a:pPr algn="l" eaLnBrk="1" hangingPunct="1">
              <a:spcBef>
                <a:spcPct val="0"/>
              </a:spcBef>
              <a:buFontTx/>
              <a:buNone/>
            </a:pPr>
            <a:r>
              <a:rPr lang="ja-JP" altLang="en-US" sz="1800" dirty="0">
                <a:latin typeface="+mn-ea"/>
                <a:ea typeface="+mn-ea"/>
              </a:rPr>
              <a:t>代謝ネットワーク</a:t>
            </a:r>
            <a:endParaRPr lang="en-US" altLang="ja-JP" sz="1800" dirty="0">
              <a:latin typeface="+mn-ea"/>
              <a:ea typeface="+mn-ea"/>
            </a:endParaRPr>
          </a:p>
        </p:txBody>
      </p:sp>
      <p:sp>
        <p:nvSpPr>
          <p:cNvPr id="60" name="テキスト ボックス 60">
            <a:extLst>
              <a:ext uri="{FF2B5EF4-FFF2-40B4-BE49-F238E27FC236}">
                <a16:creationId xmlns:a16="http://schemas.microsoft.com/office/drawing/2014/main" id="{6259C154-B2AE-4C27-9689-1A5E35CB35DF}"/>
              </a:ext>
            </a:extLst>
          </p:cNvPr>
          <p:cNvSpPr txBox="1">
            <a:spLocks noChangeArrowheads="1"/>
          </p:cNvSpPr>
          <p:nvPr/>
        </p:nvSpPr>
        <p:spPr bwMode="auto">
          <a:xfrm>
            <a:off x="2808312" y="5440485"/>
            <a:ext cx="207268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フェノーム</a:t>
            </a:r>
            <a:endParaRPr lang="en-US" altLang="ja-JP" sz="1800" dirty="0">
              <a:latin typeface="+mn-ea"/>
              <a:ea typeface="+mn-ea"/>
            </a:endParaRPr>
          </a:p>
          <a:p>
            <a:pPr algn="l" eaLnBrk="1" hangingPunct="1">
              <a:spcBef>
                <a:spcPct val="0"/>
              </a:spcBef>
              <a:buFontTx/>
              <a:buNone/>
            </a:pPr>
            <a:r>
              <a:rPr lang="ja-JP" altLang="en-US" sz="1800" dirty="0">
                <a:latin typeface="+mn-ea"/>
                <a:ea typeface="+mn-ea"/>
              </a:rPr>
              <a:t>マルチオミクス</a:t>
            </a:r>
            <a:endParaRPr lang="en-US" altLang="ja-JP" sz="1800" dirty="0">
              <a:latin typeface="+mn-ea"/>
              <a:ea typeface="+mn-ea"/>
            </a:endParaRPr>
          </a:p>
        </p:txBody>
      </p:sp>
      <p:sp>
        <p:nvSpPr>
          <p:cNvPr id="61" name="テキスト ボックス 60">
            <a:extLst>
              <a:ext uri="{FF2B5EF4-FFF2-40B4-BE49-F238E27FC236}">
                <a16:creationId xmlns:a16="http://schemas.microsoft.com/office/drawing/2014/main" id="{2BE6F1FC-6D24-4A51-A1B1-0FA2D0A29ED7}"/>
              </a:ext>
            </a:extLst>
          </p:cNvPr>
          <p:cNvSpPr txBox="1">
            <a:spLocks noChangeArrowheads="1"/>
          </p:cNvSpPr>
          <p:nvPr/>
        </p:nvSpPr>
        <p:spPr bwMode="auto">
          <a:xfrm>
            <a:off x="2808312" y="4040310"/>
            <a:ext cx="207268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メタボローム</a:t>
            </a:r>
            <a:endParaRPr lang="en-US" altLang="ja-JP" sz="1800" dirty="0">
              <a:latin typeface="+mn-ea"/>
              <a:ea typeface="+mn-ea"/>
            </a:endParaRPr>
          </a:p>
          <a:p>
            <a:pPr algn="l" eaLnBrk="1" hangingPunct="1">
              <a:spcBef>
                <a:spcPct val="0"/>
              </a:spcBef>
              <a:buFontTx/>
              <a:buNone/>
            </a:pPr>
            <a:r>
              <a:rPr lang="ja-JP" altLang="en-US" sz="1800" dirty="0">
                <a:latin typeface="+mn-ea"/>
                <a:ea typeface="+mn-ea"/>
              </a:rPr>
              <a:t>メタゲノム</a:t>
            </a:r>
            <a:endParaRPr lang="en-US" altLang="ja-JP" sz="1800" dirty="0">
              <a:latin typeface="+mn-ea"/>
              <a:ea typeface="+mn-ea"/>
            </a:endParaRPr>
          </a:p>
        </p:txBody>
      </p:sp>
      <p:sp>
        <p:nvSpPr>
          <p:cNvPr id="62" name="テキスト ボックス 60">
            <a:extLst>
              <a:ext uri="{FF2B5EF4-FFF2-40B4-BE49-F238E27FC236}">
                <a16:creationId xmlns:a16="http://schemas.microsoft.com/office/drawing/2014/main" id="{D84C3D28-1D49-463C-83D9-A4F087B2CEDA}"/>
              </a:ext>
            </a:extLst>
          </p:cNvPr>
          <p:cNvSpPr txBox="1">
            <a:spLocks noChangeArrowheads="1"/>
          </p:cNvSpPr>
          <p:nvPr/>
        </p:nvSpPr>
        <p:spPr bwMode="auto">
          <a:xfrm>
            <a:off x="7670021" y="2190349"/>
            <a:ext cx="20670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ワークフロー構築</a:t>
            </a:r>
            <a:endParaRPr lang="en-US" altLang="ja-JP" sz="1800" dirty="0">
              <a:latin typeface="+mn-ea"/>
              <a:ea typeface="+mn-ea"/>
            </a:endParaRPr>
          </a:p>
        </p:txBody>
      </p:sp>
      <p:sp>
        <p:nvSpPr>
          <p:cNvPr id="63" name="テキスト ボックス 60">
            <a:extLst>
              <a:ext uri="{FF2B5EF4-FFF2-40B4-BE49-F238E27FC236}">
                <a16:creationId xmlns:a16="http://schemas.microsoft.com/office/drawing/2014/main" id="{2CA10390-512D-4D2F-ABC0-017D26AE1A85}"/>
              </a:ext>
            </a:extLst>
          </p:cNvPr>
          <p:cNvSpPr txBox="1">
            <a:spLocks noChangeArrowheads="1"/>
          </p:cNvSpPr>
          <p:nvPr/>
        </p:nvSpPr>
        <p:spPr bwMode="auto">
          <a:xfrm>
            <a:off x="4880992" y="2000876"/>
            <a:ext cx="314030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メタボロームデータ</a:t>
            </a:r>
            <a:endParaRPr lang="en-US" altLang="ja-JP" sz="1800" dirty="0">
              <a:latin typeface="+mn-ea"/>
              <a:ea typeface="+mn-ea"/>
            </a:endParaRPr>
          </a:p>
          <a:p>
            <a:pPr algn="l" eaLnBrk="1" hangingPunct="1">
              <a:spcBef>
                <a:spcPct val="0"/>
              </a:spcBef>
              <a:buFontTx/>
              <a:buNone/>
            </a:pPr>
            <a:r>
              <a:rPr lang="ja-JP" altLang="en-US" sz="1800" dirty="0">
                <a:latin typeface="+mn-ea"/>
                <a:ea typeface="+mn-ea"/>
              </a:rPr>
              <a:t>ケモインフォマティクス</a:t>
            </a:r>
            <a:endParaRPr lang="en-US" altLang="ja-JP" sz="1800" dirty="0">
              <a:latin typeface="+mn-ea"/>
              <a:ea typeface="+mn-ea"/>
            </a:endParaRPr>
          </a:p>
        </p:txBody>
      </p:sp>
      <p:sp>
        <p:nvSpPr>
          <p:cNvPr id="64" name="テキスト ボックス 60">
            <a:extLst>
              <a:ext uri="{FF2B5EF4-FFF2-40B4-BE49-F238E27FC236}">
                <a16:creationId xmlns:a16="http://schemas.microsoft.com/office/drawing/2014/main" id="{E1A3D0FA-5F5A-49F7-86A6-E0F0CF0FF032}"/>
              </a:ext>
            </a:extLst>
          </p:cNvPr>
          <p:cNvSpPr txBox="1">
            <a:spLocks noChangeArrowheads="1"/>
          </p:cNvSpPr>
          <p:nvPr/>
        </p:nvSpPr>
        <p:spPr bwMode="auto">
          <a:xfrm>
            <a:off x="4880992" y="3332939"/>
            <a:ext cx="291933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クロマトグラムデータ</a:t>
            </a:r>
            <a:endParaRPr lang="en-US" altLang="ja-JP" sz="1800" dirty="0">
              <a:latin typeface="+mn-ea"/>
              <a:ea typeface="+mn-ea"/>
            </a:endParaRPr>
          </a:p>
          <a:p>
            <a:pPr algn="l" eaLnBrk="1" hangingPunct="1">
              <a:spcBef>
                <a:spcPct val="0"/>
              </a:spcBef>
              <a:buFontTx/>
              <a:buNone/>
            </a:pPr>
            <a:r>
              <a:rPr lang="ja-JP" altLang="en-US" sz="1800" dirty="0">
                <a:latin typeface="+mn-ea"/>
                <a:ea typeface="+mn-ea"/>
              </a:rPr>
              <a:t>マルチオミクス</a:t>
            </a:r>
            <a:endParaRPr lang="en-US" altLang="ja-JP" sz="1800" dirty="0">
              <a:latin typeface="+mn-ea"/>
              <a:ea typeface="+mn-ea"/>
            </a:endParaRPr>
          </a:p>
        </p:txBody>
      </p:sp>
      <p:sp>
        <p:nvSpPr>
          <p:cNvPr id="65" name="テキスト ボックス 60">
            <a:extLst>
              <a:ext uri="{FF2B5EF4-FFF2-40B4-BE49-F238E27FC236}">
                <a16:creationId xmlns:a16="http://schemas.microsoft.com/office/drawing/2014/main" id="{3018306E-61A5-4EA8-9714-3B14A38C52DD}"/>
              </a:ext>
            </a:extLst>
          </p:cNvPr>
          <p:cNvSpPr txBox="1">
            <a:spLocks noChangeArrowheads="1"/>
          </p:cNvSpPr>
          <p:nvPr/>
        </p:nvSpPr>
        <p:spPr bwMode="auto">
          <a:xfrm>
            <a:off x="7670021" y="3358733"/>
            <a:ext cx="261157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深層学習</a:t>
            </a:r>
            <a:endParaRPr lang="en-US" altLang="ja-JP" sz="1800" dirty="0">
              <a:latin typeface="+mn-ea"/>
              <a:ea typeface="+mn-ea"/>
            </a:endParaRPr>
          </a:p>
          <a:p>
            <a:pPr algn="l" eaLnBrk="1" hangingPunct="1">
              <a:spcBef>
                <a:spcPct val="0"/>
              </a:spcBef>
              <a:buFontTx/>
              <a:buNone/>
            </a:pPr>
            <a:r>
              <a:rPr lang="ja-JP" altLang="en-US" sz="1800" dirty="0">
                <a:latin typeface="+mn-ea"/>
                <a:ea typeface="+mn-ea"/>
              </a:rPr>
              <a:t>可視化パイプライン</a:t>
            </a:r>
            <a:endParaRPr lang="en-US" altLang="ja-JP" sz="1800" dirty="0">
              <a:latin typeface="+mn-ea"/>
              <a:ea typeface="+mn-ea"/>
            </a:endParaRPr>
          </a:p>
        </p:txBody>
      </p:sp>
      <p:sp>
        <p:nvSpPr>
          <p:cNvPr id="66" name="テキスト ボックス 60">
            <a:extLst>
              <a:ext uri="{FF2B5EF4-FFF2-40B4-BE49-F238E27FC236}">
                <a16:creationId xmlns:a16="http://schemas.microsoft.com/office/drawing/2014/main" id="{88B1B5EB-34D7-4E1D-A5CC-C7A04AB43E26}"/>
              </a:ext>
            </a:extLst>
          </p:cNvPr>
          <p:cNvSpPr txBox="1">
            <a:spLocks noChangeArrowheads="1"/>
          </p:cNvSpPr>
          <p:nvPr/>
        </p:nvSpPr>
        <p:spPr bwMode="auto">
          <a:xfrm>
            <a:off x="4880992" y="2678063"/>
            <a:ext cx="251090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代謝物分子構造</a:t>
            </a:r>
            <a:endParaRPr lang="en-US" altLang="ja-JP" sz="1800" dirty="0">
              <a:latin typeface="+mn-ea"/>
              <a:ea typeface="+mn-ea"/>
            </a:endParaRPr>
          </a:p>
          <a:p>
            <a:pPr algn="l" eaLnBrk="1" hangingPunct="1">
              <a:spcBef>
                <a:spcPct val="0"/>
              </a:spcBef>
              <a:buFontTx/>
              <a:buNone/>
            </a:pPr>
            <a:r>
              <a:rPr lang="ja-JP" altLang="en-US" sz="1800" dirty="0">
                <a:latin typeface="+mn-ea"/>
                <a:ea typeface="+mn-ea"/>
              </a:rPr>
              <a:t>代謝ネットワーク</a:t>
            </a:r>
            <a:endParaRPr lang="en-US" altLang="ja-JP" sz="1800" dirty="0">
              <a:latin typeface="+mn-ea"/>
              <a:ea typeface="+mn-ea"/>
            </a:endParaRPr>
          </a:p>
        </p:txBody>
      </p:sp>
      <p:sp>
        <p:nvSpPr>
          <p:cNvPr id="67" name="テキスト ボックス 60">
            <a:extLst>
              <a:ext uri="{FF2B5EF4-FFF2-40B4-BE49-F238E27FC236}">
                <a16:creationId xmlns:a16="http://schemas.microsoft.com/office/drawing/2014/main" id="{DEB0BC45-DF04-4983-9551-165B5584C55D}"/>
              </a:ext>
            </a:extLst>
          </p:cNvPr>
          <p:cNvSpPr txBox="1">
            <a:spLocks noChangeArrowheads="1"/>
          </p:cNvSpPr>
          <p:nvPr/>
        </p:nvSpPr>
        <p:spPr bwMode="auto">
          <a:xfrm>
            <a:off x="7670021" y="2824505"/>
            <a:ext cx="207268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深層学習</a:t>
            </a:r>
            <a:endParaRPr lang="en-US" altLang="ja-JP" sz="1800" dirty="0">
              <a:latin typeface="+mn-ea"/>
              <a:ea typeface="+mn-ea"/>
            </a:endParaRPr>
          </a:p>
        </p:txBody>
      </p:sp>
      <p:sp>
        <p:nvSpPr>
          <p:cNvPr id="68" name="テキスト ボックス 60">
            <a:extLst>
              <a:ext uri="{FF2B5EF4-FFF2-40B4-BE49-F238E27FC236}">
                <a16:creationId xmlns:a16="http://schemas.microsoft.com/office/drawing/2014/main" id="{4822887D-C6FD-4DF4-937B-C05B6EFB79A1}"/>
              </a:ext>
            </a:extLst>
          </p:cNvPr>
          <p:cNvSpPr txBox="1">
            <a:spLocks noChangeArrowheads="1"/>
          </p:cNvSpPr>
          <p:nvPr/>
        </p:nvSpPr>
        <p:spPr bwMode="auto">
          <a:xfrm>
            <a:off x="4880992" y="4023499"/>
            <a:ext cx="207268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代謝物分子構造</a:t>
            </a:r>
            <a:endParaRPr lang="en-US" altLang="ja-JP" sz="1800" dirty="0">
              <a:latin typeface="+mn-ea"/>
              <a:ea typeface="+mn-ea"/>
            </a:endParaRPr>
          </a:p>
          <a:p>
            <a:pPr algn="l" eaLnBrk="1" hangingPunct="1">
              <a:spcBef>
                <a:spcPct val="0"/>
              </a:spcBef>
              <a:buFontTx/>
              <a:buNone/>
            </a:pPr>
            <a:r>
              <a:rPr lang="ja-JP" altLang="en-US" sz="1800" dirty="0">
                <a:latin typeface="+mn-ea"/>
                <a:ea typeface="+mn-ea"/>
              </a:rPr>
              <a:t>ネットワーク解析</a:t>
            </a:r>
            <a:endParaRPr lang="en-US" altLang="ja-JP" sz="1800" dirty="0">
              <a:latin typeface="+mn-ea"/>
              <a:ea typeface="+mn-ea"/>
            </a:endParaRPr>
          </a:p>
        </p:txBody>
      </p:sp>
      <p:cxnSp>
        <p:nvCxnSpPr>
          <p:cNvPr id="69" name="直線コネクタ 68">
            <a:extLst>
              <a:ext uri="{FF2B5EF4-FFF2-40B4-BE49-F238E27FC236}">
                <a16:creationId xmlns:a16="http://schemas.microsoft.com/office/drawing/2014/main" id="{AE94AE20-B66D-4E2E-8348-C1F9C4A0CB71}"/>
              </a:ext>
            </a:extLst>
          </p:cNvPr>
          <p:cNvCxnSpPr>
            <a:cxnSpLocks/>
          </p:cNvCxnSpPr>
          <p:nvPr/>
        </p:nvCxnSpPr>
        <p:spPr bwMode="auto">
          <a:xfrm>
            <a:off x="-15552" y="6779509"/>
            <a:ext cx="9906000" cy="0"/>
          </a:xfrm>
          <a:prstGeom prst="line">
            <a:avLst/>
          </a:prstGeom>
          <a:noFill/>
          <a:ln w="9525" cap="flat" cmpd="sng" algn="ctr">
            <a:solidFill>
              <a:schemeClr val="tx1"/>
            </a:solidFill>
            <a:prstDash val="solid"/>
            <a:round/>
            <a:headEnd type="none" w="med" len="med"/>
            <a:tailEnd type="none" w="med" len="med"/>
          </a:ln>
          <a:effectLst/>
        </p:spPr>
      </p:cxnSp>
      <p:sp>
        <p:nvSpPr>
          <p:cNvPr id="70" name="テキスト ボックス 60">
            <a:extLst>
              <a:ext uri="{FF2B5EF4-FFF2-40B4-BE49-F238E27FC236}">
                <a16:creationId xmlns:a16="http://schemas.microsoft.com/office/drawing/2014/main" id="{4F53ED6B-AA32-4FC0-8B24-DEBE5454CC84}"/>
              </a:ext>
            </a:extLst>
          </p:cNvPr>
          <p:cNvSpPr txBox="1">
            <a:spLocks noChangeArrowheads="1"/>
          </p:cNvSpPr>
          <p:nvPr/>
        </p:nvSpPr>
        <p:spPr bwMode="auto">
          <a:xfrm>
            <a:off x="4880992" y="4859867"/>
            <a:ext cx="245730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データベース化</a:t>
            </a:r>
            <a:endParaRPr lang="en-US" altLang="ja-JP" sz="1800" dirty="0">
              <a:latin typeface="+mn-ea"/>
              <a:ea typeface="+mn-ea"/>
            </a:endParaRPr>
          </a:p>
        </p:txBody>
      </p:sp>
      <p:sp>
        <p:nvSpPr>
          <p:cNvPr id="71" name="テキスト ボックス 60">
            <a:extLst>
              <a:ext uri="{FF2B5EF4-FFF2-40B4-BE49-F238E27FC236}">
                <a16:creationId xmlns:a16="http://schemas.microsoft.com/office/drawing/2014/main" id="{E7AA0A3F-2D47-4ACB-99BA-CE4CAA8E78E6}"/>
              </a:ext>
            </a:extLst>
          </p:cNvPr>
          <p:cNvSpPr txBox="1">
            <a:spLocks noChangeArrowheads="1"/>
          </p:cNvSpPr>
          <p:nvPr/>
        </p:nvSpPr>
        <p:spPr bwMode="auto">
          <a:xfrm>
            <a:off x="4880992" y="6271114"/>
            <a:ext cx="20726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大規模画像解析</a:t>
            </a:r>
            <a:endParaRPr lang="en-US" altLang="ja-JP" sz="1800" dirty="0">
              <a:latin typeface="+mn-ea"/>
              <a:ea typeface="+mn-ea"/>
            </a:endParaRPr>
          </a:p>
        </p:txBody>
      </p:sp>
      <p:sp>
        <p:nvSpPr>
          <p:cNvPr id="72" name="テキスト ボックス 60">
            <a:extLst>
              <a:ext uri="{FF2B5EF4-FFF2-40B4-BE49-F238E27FC236}">
                <a16:creationId xmlns:a16="http://schemas.microsoft.com/office/drawing/2014/main" id="{D5C3BB43-F4E1-490B-9D3E-F645FB12BBC6}"/>
              </a:ext>
            </a:extLst>
          </p:cNvPr>
          <p:cNvSpPr txBox="1">
            <a:spLocks noChangeArrowheads="1"/>
          </p:cNvSpPr>
          <p:nvPr/>
        </p:nvSpPr>
        <p:spPr bwMode="auto">
          <a:xfrm>
            <a:off x="4880992" y="5579946"/>
            <a:ext cx="2045882" cy="36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1800" dirty="0">
                <a:latin typeface="+mn-ea"/>
                <a:ea typeface="+mn-ea"/>
              </a:rPr>
              <a:t>数理モデル</a:t>
            </a:r>
            <a:endParaRPr lang="en-US" altLang="ja-JP" sz="1800" dirty="0">
              <a:latin typeface="+mn-ea"/>
              <a:ea typeface="+mn-ea"/>
            </a:endParaRPr>
          </a:p>
        </p:txBody>
      </p:sp>
    </p:spTree>
    <p:extLst>
      <p:ext uri="{BB962C8B-B14F-4D97-AF65-F5344CB8AC3E}">
        <p14:creationId xmlns:p14="http://schemas.microsoft.com/office/powerpoint/2010/main" val="3631196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FD27BF-B2A3-48C7-A0B4-5E452DF4C35F}"/>
              </a:ext>
            </a:extLst>
          </p:cNvPr>
          <p:cNvSpPr>
            <a:spLocks noChangeArrowheads="1"/>
          </p:cNvSpPr>
          <p:nvPr/>
        </p:nvSpPr>
        <p:spPr bwMode="auto">
          <a:xfrm>
            <a:off x="0" y="5382666"/>
            <a:ext cx="9906000" cy="1502717"/>
          </a:xfrm>
          <a:prstGeom prst="rect">
            <a:avLst/>
          </a:prstGeom>
          <a:solidFill>
            <a:srgbClr val="FFFF8B"/>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Arial"/>
              <a:ea typeface="ＭＳ Ｐゴシック"/>
              <a:cs typeface="Times New Roman" pitchFamily="18" charset="0"/>
            </a:endParaRPr>
          </a:p>
        </p:txBody>
      </p:sp>
      <p:sp>
        <p:nvSpPr>
          <p:cNvPr id="5" name="Rectangle 6">
            <a:extLst>
              <a:ext uri="{FF2B5EF4-FFF2-40B4-BE49-F238E27FC236}">
                <a16:creationId xmlns:a16="http://schemas.microsoft.com/office/drawing/2014/main" id="{FF929642-9CDE-49FC-8F1D-BC64605B8613}"/>
              </a:ext>
            </a:extLst>
          </p:cNvPr>
          <p:cNvSpPr>
            <a:spLocks noChangeArrowheads="1"/>
          </p:cNvSpPr>
          <p:nvPr/>
        </p:nvSpPr>
        <p:spPr bwMode="auto">
          <a:xfrm>
            <a:off x="0" y="0"/>
            <a:ext cx="9906000" cy="836712"/>
          </a:xfrm>
          <a:prstGeom prst="rect">
            <a:avLst/>
          </a:prstGeom>
          <a:gradFill rotWithShape="1">
            <a:gsLst>
              <a:gs pos="0">
                <a:srgbClr val="333399">
                  <a:gamma/>
                  <a:shade val="46275"/>
                  <a:invGamma/>
                </a:srgbClr>
              </a:gs>
              <a:gs pos="100000">
                <a:srgbClr val="333399"/>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Arial"/>
              <a:ea typeface="ＭＳ Ｐゴシック"/>
              <a:cs typeface="Times New Roman" pitchFamily="18" charset="0"/>
            </a:endParaRPr>
          </a:p>
        </p:txBody>
      </p:sp>
      <p:sp>
        <p:nvSpPr>
          <p:cNvPr id="2" name="正方形/長方形 1">
            <a:extLst>
              <a:ext uri="{FF2B5EF4-FFF2-40B4-BE49-F238E27FC236}">
                <a16:creationId xmlns:a16="http://schemas.microsoft.com/office/drawing/2014/main" id="{0E8E1A7A-CE0D-4CCA-8967-92E4936C2FFB}"/>
              </a:ext>
            </a:extLst>
          </p:cNvPr>
          <p:cNvSpPr/>
          <p:nvPr/>
        </p:nvSpPr>
        <p:spPr>
          <a:xfrm>
            <a:off x="-15552" y="5238651"/>
            <a:ext cx="9906000" cy="164673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Arial"/>
                <a:ea typeface="ＭＳ Ｐゴシック"/>
                <a:cs typeface="+mn-cs"/>
              </a:rPr>
              <a:t>アンケート用紙へのご回答を</a:t>
            </a:r>
            <a:endParaRPr kumimoji="1" lang="en-US" altLang="ja-JP" sz="36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Arial"/>
                <a:ea typeface="ＭＳ Ｐゴシック"/>
                <a:cs typeface="+mn-cs"/>
              </a:rPr>
              <a:t>よろしくお願い申し上げます</a:t>
            </a:r>
            <a:endParaRPr kumimoji="1" lang="en-US" altLang="ja-JP" sz="36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Rectangle 6">
            <a:extLst>
              <a:ext uri="{FF2B5EF4-FFF2-40B4-BE49-F238E27FC236}">
                <a16:creationId xmlns:a16="http://schemas.microsoft.com/office/drawing/2014/main" id="{0F55A603-8215-4082-87FD-50629B05AD84}"/>
              </a:ext>
            </a:extLst>
          </p:cNvPr>
          <p:cNvSpPr>
            <a:spLocks noChangeArrowheads="1"/>
          </p:cNvSpPr>
          <p:nvPr/>
        </p:nvSpPr>
        <p:spPr bwMode="auto">
          <a:xfrm>
            <a:off x="231576" y="116632"/>
            <a:ext cx="9185920" cy="864096"/>
          </a:xfrm>
          <a:prstGeom prst="rect">
            <a:avLst/>
          </a:prstGeom>
          <a:noFill/>
          <a:ln w="9525">
            <a:noFill/>
            <a:miter lim="800000"/>
            <a:headEnd/>
            <a:tailEnd/>
          </a:ln>
          <a:effectLst/>
        </p:spPr>
        <p:txBody>
          <a:bodyPr wrap="none" anchor="ctr"/>
          <a:lstStyle/>
          <a:p>
            <a:pPr marL="0" marR="0" lvl="0" indent="0" algn="l" defTabSz="914400" rtl="0" eaLnBrk="1" fontAlgn="base" latinLnBrk="0" hangingPunct="1">
              <a:lnSpc>
                <a:spcPts val="1400"/>
              </a:lnSpc>
              <a:spcBef>
                <a:spcPct val="50000"/>
              </a:spcBef>
              <a:spcAft>
                <a:spcPct val="0"/>
              </a:spcAft>
              <a:buClrTx/>
              <a:buSzTx/>
              <a:buFontTx/>
              <a:buNone/>
              <a:tabLst/>
              <a:defRPr/>
            </a:pPr>
            <a:r>
              <a:rPr kumimoji="1" lang="ja-JP" altLang="en-US" sz="3200" b="0" i="0" u="none" strike="noStrike" kern="1200" cap="none" spc="0" normalizeH="0" baseline="0" noProof="0" dirty="0">
                <a:ln>
                  <a:noFill/>
                </a:ln>
                <a:solidFill>
                  <a:srgbClr val="FFFFFF"/>
                </a:solidFill>
                <a:effectLst>
                  <a:glow rad="228600">
                    <a:srgbClr val="2D2D8A">
                      <a:satMod val="175000"/>
                      <a:alpha val="40000"/>
                    </a:srgbClr>
                  </a:glow>
                </a:effectLst>
                <a:uLnTx/>
                <a:uFillTx/>
                <a:latin typeface="Times New Roman" pitchFamily="18" charset="0"/>
                <a:ea typeface="ＭＳ Ｐゴシック"/>
                <a:cs typeface="Times New Roman" pitchFamily="18" charset="0"/>
              </a:rPr>
              <a:t>第</a:t>
            </a:r>
            <a:r>
              <a:rPr lang="ja-JP" altLang="en-US" sz="3200" dirty="0">
                <a:solidFill>
                  <a:srgbClr val="FFFFFF"/>
                </a:solidFill>
                <a:effectLst>
                  <a:glow rad="228600">
                    <a:srgbClr val="2D2D8A">
                      <a:satMod val="175000"/>
                      <a:alpha val="40000"/>
                    </a:srgbClr>
                  </a:glow>
                </a:effectLst>
                <a:latin typeface="Times New Roman" pitchFamily="18" charset="0"/>
                <a:ea typeface="ＭＳ Ｐゴシック"/>
                <a:cs typeface="Times New Roman" pitchFamily="18" charset="0"/>
              </a:rPr>
              <a:t>三</a:t>
            </a:r>
            <a:r>
              <a:rPr kumimoji="1" lang="ja-JP" altLang="en-US" sz="3200" b="0" i="0" u="none" strike="noStrike" kern="1200" cap="none" spc="0" normalizeH="0" baseline="0" noProof="0" dirty="0">
                <a:ln>
                  <a:noFill/>
                </a:ln>
                <a:solidFill>
                  <a:srgbClr val="FFFFFF"/>
                </a:solidFill>
                <a:effectLst>
                  <a:glow rad="228600">
                    <a:srgbClr val="2D2D8A">
                      <a:satMod val="175000"/>
                      <a:alpha val="40000"/>
                    </a:srgbClr>
                  </a:glow>
                </a:effectLst>
                <a:uLnTx/>
                <a:uFillTx/>
                <a:latin typeface="Times New Roman" pitchFamily="18" charset="0"/>
                <a:ea typeface="ＭＳ Ｐゴシック"/>
                <a:cs typeface="Times New Roman" pitchFamily="18" charset="0"/>
              </a:rPr>
              <a:t>回講演会　プログラム</a:t>
            </a:r>
          </a:p>
        </p:txBody>
      </p:sp>
      <p:sp>
        <p:nvSpPr>
          <p:cNvPr id="4" name="正方形/長方形 3">
            <a:extLst>
              <a:ext uri="{FF2B5EF4-FFF2-40B4-BE49-F238E27FC236}">
                <a16:creationId xmlns:a16="http://schemas.microsoft.com/office/drawing/2014/main" id="{0DA4D338-1AEE-4A06-B5B2-4452A78CB40F}"/>
              </a:ext>
            </a:extLst>
          </p:cNvPr>
          <p:cNvSpPr/>
          <p:nvPr/>
        </p:nvSpPr>
        <p:spPr>
          <a:xfrm>
            <a:off x="48115" y="953344"/>
            <a:ext cx="9185920" cy="3854901"/>
          </a:xfrm>
          <a:prstGeom prst="rect">
            <a:avLst/>
          </a:prstGeom>
        </p:spPr>
        <p:txBody>
          <a:bodyPr wrap="square">
            <a:spAutoFit/>
          </a:bodyPr>
          <a:lstStyle/>
          <a:p>
            <a:pPr lvl="0" algn="l" fontAlgn="auto">
              <a:spcBef>
                <a:spcPts val="0"/>
              </a:spcBef>
              <a:spcAft>
                <a:spcPts val="0"/>
              </a:spcAft>
              <a:defRPr/>
            </a:pPr>
            <a:r>
              <a:rPr lang="en-US" altLang="ja-JP" sz="2400" dirty="0">
                <a:solidFill>
                  <a:srgbClr val="000000"/>
                </a:solidFill>
                <a:latin typeface="Arial"/>
                <a:ea typeface="ＭＳ Ｐゴシック"/>
              </a:rPr>
              <a:t>13:10 - 14:40</a:t>
            </a:r>
            <a:r>
              <a:rPr lang="ja-JP" altLang="en-US" sz="2400" dirty="0">
                <a:solidFill>
                  <a:srgbClr val="000000"/>
                </a:solidFill>
                <a:latin typeface="Arial"/>
                <a:ea typeface="ＭＳ Ｐゴシック"/>
              </a:rPr>
              <a:t>　ご講演 （講演</a:t>
            </a:r>
            <a:r>
              <a:rPr lang="en-US" altLang="ja-JP" sz="2400" dirty="0">
                <a:solidFill>
                  <a:srgbClr val="000000"/>
                </a:solidFill>
                <a:latin typeface="Arial"/>
                <a:ea typeface="ＭＳ Ｐゴシック"/>
              </a:rPr>
              <a:t>1</a:t>
            </a:r>
            <a:r>
              <a:rPr lang="ja-JP" altLang="en-US" sz="2400" dirty="0">
                <a:solidFill>
                  <a:srgbClr val="000000"/>
                </a:solidFill>
                <a:latin typeface="Arial"/>
                <a:ea typeface="ＭＳ Ｐゴシック"/>
              </a:rPr>
              <a:t>～</a:t>
            </a:r>
            <a:r>
              <a:rPr lang="en-US" altLang="ja-JP" sz="2400" dirty="0">
                <a:solidFill>
                  <a:srgbClr val="000000"/>
                </a:solidFill>
                <a:latin typeface="Arial"/>
                <a:ea typeface="ＭＳ Ｐゴシック"/>
              </a:rPr>
              <a:t>3</a:t>
            </a:r>
            <a:r>
              <a:rPr lang="ja-JP" altLang="en-US" sz="2400" dirty="0">
                <a:solidFill>
                  <a:srgbClr val="000000"/>
                </a:solidFill>
                <a:latin typeface="Arial"/>
                <a:ea typeface="ＭＳ Ｐゴシック"/>
              </a:rPr>
              <a:t>）</a:t>
            </a:r>
            <a:endParaRPr lang="en-US" altLang="ja-JP" sz="1000" dirty="0">
              <a:solidFill>
                <a:srgbClr val="000000"/>
              </a:solidFill>
              <a:latin typeface="Arial"/>
              <a:ea typeface="ＭＳ Ｐゴシック"/>
            </a:endParaRPr>
          </a:p>
          <a:p>
            <a:pPr lvl="0" algn="l" fontAlgn="auto">
              <a:spcBef>
                <a:spcPts val="0"/>
              </a:spcBef>
              <a:spcAft>
                <a:spcPts val="0"/>
              </a:spcAft>
              <a:defRPr/>
            </a:pPr>
            <a:r>
              <a:rPr lang="ja-JP" altLang="en-US" sz="2400" dirty="0">
                <a:solidFill>
                  <a:srgbClr val="000000"/>
                </a:solidFill>
                <a:latin typeface="Arial"/>
                <a:ea typeface="ＭＳ Ｐゴシック"/>
              </a:rPr>
              <a:t>　　休憩</a:t>
            </a:r>
            <a:endParaRPr lang="en-US" altLang="ja-JP" sz="1000" dirty="0">
              <a:solidFill>
                <a:srgbClr val="000000"/>
              </a:solidFill>
              <a:latin typeface="Arial"/>
              <a:ea typeface="ＭＳ Ｐゴシック"/>
            </a:endParaRPr>
          </a:p>
          <a:p>
            <a:pPr lvl="0" algn="l" fontAlgn="auto">
              <a:spcBef>
                <a:spcPts val="0"/>
              </a:spcBef>
              <a:spcAft>
                <a:spcPts val="0"/>
              </a:spcAft>
              <a:defRPr/>
            </a:pPr>
            <a:r>
              <a:rPr lang="en-US" altLang="ja-JP" sz="2400" dirty="0">
                <a:solidFill>
                  <a:srgbClr val="000000"/>
                </a:solidFill>
                <a:latin typeface="Arial"/>
                <a:ea typeface="ＭＳ Ｐゴシック"/>
              </a:rPr>
              <a:t>15:00 – 16:00</a:t>
            </a:r>
            <a:r>
              <a:rPr lang="ja-JP" altLang="en-US" sz="2400" dirty="0">
                <a:solidFill>
                  <a:srgbClr val="000000"/>
                </a:solidFill>
                <a:latin typeface="Arial"/>
                <a:ea typeface="ＭＳ Ｐゴシック"/>
              </a:rPr>
              <a:t>　ご講演 （講演</a:t>
            </a:r>
            <a:r>
              <a:rPr lang="en-US" altLang="ja-JP" sz="2400" dirty="0">
                <a:solidFill>
                  <a:srgbClr val="000000"/>
                </a:solidFill>
                <a:latin typeface="Arial"/>
                <a:ea typeface="ＭＳ Ｐゴシック"/>
              </a:rPr>
              <a:t>4</a:t>
            </a:r>
            <a:r>
              <a:rPr lang="ja-JP" altLang="en-US" sz="2400" dirty="0">
                <a:solidFill>
                  <a:srgbClr val="000000"/>
                </a:solidFill>
                <a:latin typeface="Arial"/>
                <a:ea typeface="ＭＳ Ｐゴシック"/>
              </a:rPr>
              <a:t>～</a:t>
            </a:r>
            <a:r>
              <a:rPr lang="en-US" altLang="ja-JP" sz="2400" dirty="0">
                <a:solidFill>
                  <a:srgbClr val="000000"/>
                </a:solidFill>
                <a:latin typeface="Arial"/>
                <a:ea typeface="ＭＳ Ｐゴシック"/>
              </a:rPr>
              <a:t>5</a:t>
            </a:r>
            <a:r>
              <a:rPr lang="ja-JP" altLang="en-US" sz="2400" dirty="0">
                <a:solidFill>
                  <a:srgbClr val="000000"/>
                </a:solidFill>
                <a:latin typeface="Arial"/>
                <a:ea typeface="ＭＳ Ｐゴシック"/>
              </a:rPr>
              <a:t>）</a:t>
            </a:r>
            <a:endParaRPr lang="en-US" altLang="ja-JP" sz="1000" dirty="0">
              <a:solidFill>
                <a:srgbClr val="000000"/>
              </a:solidFill>
              <a:latin typeface="Arial"/>
              <a:ea typeface="ＭＳ Ｐゴシック"/>
            </a:endParaRPr>
          </a:p>
          <a:p>
            <a:pPr lvl="0" algn="l" fontAlgn="auto">
              <a:spcBef>
                <a:spcPts val="0"/>
              </a:spcBef>
              <a:spcAft>
                <a:spcPts val="0"/>
              </a:spcAft>
              <a:defRPr/>
            </a:pPr>
            <a:r>
              <a:rPr lang="ja-JP" altLang="en-US" sz="2400" dirty="0">
                <a:solidFill>
                  <a:srgbClr val="000000"/>
                </a:solidFill>
                <a:latin typeface="Arial"/>
                <a:ea typeface="ＭＳ Ｐゴシック"/>
              </a:rPr>
              <a:t>　　休憩</a:t>
            </a:r>
            <a:endParaRPr lang="en-US" altLang="ja-JP" sz="1050" dirty="0">
              <a:solidFill>
                <a:srgbClr val="000000"/>
              </a:solidFill>
              <a:latin typeface="Arial"/>
              <a:ea typeface="ＭＳ Ｐゴシック"/>
            </a:endParaRPr>
          </a:p>
          <a:p>
            <a:pPr lvl="0" algn="l" fontAlgn="auto">
              <a:spcBef>
                <a:spcPts val="0"/>
              </a:spcBef>
              <a:spcAft>
                <a:spcPts val="0"/>
              </a:spcAft>
              <a:defRPr/>
            </a:pPr>
            <a:r>
              <a:rPr lang="en-US" altLang="ja-JP" sz="2400" dirty="0">
                <a:solidFill>
                  <a:srgbClr val="000000"/>
                </a:solidFill>
                <a:latin typeface="Arial"/>
                <a:ea typeface="ＭＳ Ｐゴシック"/>
              </a:rPr>
              <a:t>16:20 – 17:20</a:t>
            </a:r>
            <a:r>
              <a:rPr lang="ja-JP" altLang="en-US" sz="2400" dirty="0">
                <a:solidFill>
                  <a:srgbClr val="000000"/>
                </a:solidFill>
                <a:latin typeface="Arial"/>
                <a:ea typeface="ＭＳ Ｐゴシック"/>
              </a:rPr>
              <a:t>　ご講演 （講演</a:t>
            </a:r>
            <a:r>
              <a:rPr lang="en-US" altLang="ja-JP" sz="2400" dirty="0">
                <a:solidFill>
                  <a:srgbClr val="000000"/>
                </a:solidFill>
                <a:latin typeface="Arial"/>
                <a:ea typeface="ＭＳ Ｐゴシック"/>
              </a:rPr>
              <a:t>6</a:t>
            </a:r>
            <a:r>
              <a:rPr lang="ja-JP" altLang="en-US" sz="2400" dirty="0">
                <a:solidFill>
                  <a:srgbClr val="000000"/>
                </a:solidFill>
                <a:latin typeface="Arial"/>
                <a:ea typeface="ＭＳ Ｐゴシック"/>
              </a:rPr>
              <a:t>～</a:t>
            </a:r>
            <a:r>
              <a:rPr lang="en-US" altLang="ja-JP" sz="2400" dirty="0">
                <a:solidFill>
                  <a:srgbClr val="000000"/>
                </a:solidFill>
                <a:latin typeface="Arial"/>
                <a:ea typeface="ＭＳ Ｐゴシック"/>
              </a:rPr>
              <a:t>7</a:t>
            </a:r>
            <a:r>
              <a:rPr lang="ja-JP" altLang="en-US" sz="2400" dirty="0">
                <a:solidFill>
                  <a:srgbClr val="000000"/>
                </a:solidFill>
                <a:latin typeface="Arial"/>
                <a:ea typeface="ＭＳ Ｐゴシック"/>
              </a:rPr>
              <a:t>）</a:t>
            </a:r>
            <a:endParaRPr lang="en-US" altLang="ja-JP" sz="2400" dirty="0">
              <a:solidFill>
                <a:srgbClr val="000000"/>
              </a:solidFill>
              <a:latin typeface="Arial"/>
              <a:ea typeface="ＭＳ Ｐゴシック"/>
            </a:endParaRPr>
          </a:p>
          <a:p>
            <a:pPr lvl="0" algn="l" fontAlgn="auto">
              <a:spcBef>
                <a:spcPts val="0"/>
              </a:spcBef>
              <a:spcAft>
                <a:spcPts val="0"/>
              </a:spcAft>
              <a:defRPr/>
            </a:pPr>
            <a:endParaRPr lang="en-US" altLang="ja-JP" sz="400" dirty="0">
              <a:solidFill>
                <a:srgbClr val="000000"/>
              </a:solidFill>
              <a:latin typeface="Arial"/>
              <a:ea typeface="ＭＳ Ｐゴシック"/>
            </a:endParaRPr>
          </a:p>
          <a:p>
            <a:pPr lvl="0" algn="l" fontAlgn="auto">
              <a:spcBef>
                <a:spcPts val="0"/>
              </a:spcBef>
              <a:spcAft>
                <a:spcPts val="0"/>
              </a:spcAft>
              <a:defRPr/>
            </a:pPr>
            <a:r>
              <a:rPr lang="en-US" altLang="ja-JP" sz="2400" dirty="0">
                <a:solidFill>
                  <a:srgbClr val="000000"/>
                </a:solidFill>
                <a:latin typeface="Arial"/>
                <a:ea typeface="ＭＳ Ｐゴシック"/>
              </a:rPr>
              <a:t>17:20 – 17:30</a:t>
            </a:r>
            <a:r>
              <a:rPr lang="ja-JP" altLang="en-US" sz="2400" dirty="0">
                <a:solidFill>
                  <a:srgbClr val="000000"/>
                </a:solidFill>
                <a:latin typeface="Arial"/>
                <a:ea typeface="ＭＳ Ｐゴシック"/>
              </a:rPr>
              <a:t>　閉会挨拶・集合写真</a:t>
            </a:r>
            <a:endParaRPr lang="en-US" altLang="ja-JP" sz="2400" dirty="0">
              <a:solidFill>
                <a:srgbClr val="000000"/>
              </a:solidFill>
              <a:latin typeface="Arial"/>
              <a:ea typeface="ＭＳ Ｐゴシック"/>
            </a:endParaRPr>
          </a:p>
          <a:p>
            <a:pPr lvl="0" algn="l" fontAlgn="auto">
              <a:spcBef>
                <a:spcPts val="0"/>
              </a:spcBef>
              <a:spcAft>
                <a:spcPts val="0"/>
              </a:spcAft>
              <a:defRPr/>
            </a:pPr>
            <a:endParaRPr lang="en-US" altLang="ja-JP" sz="1050" dirty="0">
              <a:solidFill>
                <a:srgbClr val="000000"/>
              </a:solidFill>
              <a:latin typeface="Arial"/>
              <a:ea typeface="ＭＳ Ｐゴシック"/>
            </a:endParaRPr>
          </a:p>
          <a:p>
            <a:pPr lvl="0" algn="l" fontAlgn="auto">
              <a:spcBef>
                <a:spcPts val="0"/>
              </a:spcBef>
              <a:spcAft>
                <a:spcPts val="0"/>
              </a:spcAft>
              <a:defRPr/>
            </a:pPr>
            <a:r>
              <a:rPr lang="en-US" altLang="ja-JP" sz="2400" dirty="0">
                <a:solidFill>
                  <a:srgbClr val="000000"/>
                </a:solidFill>
                <a:latin typeface="Arial"/>
                <a:ea typeface="ＭＳ Ｐゴシック"/>
              </a:rPr>
              <a:t>17:30</a:t>
            </a:r>
            <a:r>
              <a:rPr lang="ja-JP" altLang="en-US" sz="2400" dirty="0">
                <a:solidFill>
                  <a:srgbClr val="000000"/>
                </a:solidFill>
                <a:latin typeface="Arial"/>
                <a:ea typeface="ＭＳ Ｐゴシック"/>
              </a:rPr>
              <a:t>～　懇親会会場への移動</a:t>
            </a:r>
            <a:endParaRPr lang="en-US" altLang="ja-JP" sz="2400" dirty="0">
              <a:solidFill>
                <a:srgbClr val="000000"/>
              </a:solidFill>
              <a:latin typeface="Arial"/>
              <a:ea typeface="ＭＳ Ｐゴシック"/>
            </a:endParaRPr>
          </a:p>
          <a:p>
            <a:pPr lvl="0" algn="l" fontAlgn="auto">
              <a:spcBef>
                <a:spcPts val="0"/>
              </a:spcBef>
              <a:spcAft>
                <a:spcPts val="0"/>
              </a:spcAft>
              <a:defRPr/>
            </a:pPr>
            <a:r>
              <a:rPr lang="ja-JP" altLang="en-US" sz="2400" dirty="0">
                <a:solidFill>
                  <a:srgbClr val="000000"/>
                </a:solidFill>
                <a:latin typeface="Arial"/>
                <a:ea typeface="ＭＳ Ｐゴシック"/>
              </a:rPr>
              <a:t> </a:t>
            </a:r>
            <a:r>
              <a:rPr lang="ja-JP" altLang="en-US" sz="2400" dirty="0">
                <a:solidFill>
                  <a:srgbClr val="FF0000"/>
                </a:solidFill>
                <a:latin typeface="Arial"/>
                <a:ea typeface="ＭＳ Ｐゴシック"/>
              </a:rPr>
              <a:t>委員が先導します。はぐれないようにお願いします</a:t>
            </a:r>
            <a:endParaRPr lang="en-US" altLang="ja-JP" sz="2400" dirty="0">
              <a:solidFill>
                <a:srgbClr val="FF0000"/>
              </a:solidFill>
              <a:latin typeface="Arial"/>
              <a:ea typeface="ＭＳ Ｐゴシック"/>
            </a:endParaRPr>
          </a:p>
          <a:p>
            <a:pPr lvl="0" algn="l" fontAlgn="auto">
              <a:spcBef>
                <a:spcPts val="0"/>
              </a:spcBef>
              <a:spcAft>
                <a:spcPts val="0"/>
              </a:spcAft>
              <a:defRPr/>
            </a:pPr>
            <a:endParaRPr lang="en-US" altLang="ja-JP" sz="1100" dirty="0">
              <a:solidFill>
                <a:srgbClr val="000000"/>
              </a:solidFill>
              <a:latin typeface="Arial"/>
              <a:ea typeface="ＭＳ Ｐゴシック"/>
            </a:endParaRPr>
          </a:p>
          <a:p>
            <a:pPr lvl="0" algn="l" fontAlgn="auto">
              <a:spcBef>
                <a:spcPts val="0"/>
              </a:spcBef>
              <a:spcAft>
                <a:spcPts val="0"/>
              </a:spcAft>
              <a:defRPr/>
            </a:pPr>
            <a:r>
              <a:rPr lang="en-US" altLang="ja-JP" sz="2400" dirty="0">
                <a:solidFill>
                  <a:srgbClr val="000000"/>
                </a:solidFill>
                <a:latin typeface="Arial"/>
                <a:ea typeface="ＭＳ Ｐゴシック"/>
              </a:rPr>
              <a:t>18:00</a:t>
            </a:r>
            <a:r>
              <a:rPr lang="ja-JP" altLang="en-US" sz="2400" dirty="0">
                <a:solidFill>
                  <a:srgbClr val="000000"/>
                </a:solidFill>
                <a:latin typeface="Arial"/>
                <a:ea typeface="ＭＳ Ｐゴシック"/>
              </a:rPr>
              <a:t>～　懇親会（北部食堂）　</a:t>
            </a:r>
            <a:r>
              <a:rPr lang="ja-JP" altLang="en-US" sz="2400" b="1" u="sng" dirty="0">
                <a:solidFill>
                  <a:srgbClr val="FF0000"/>
                </a:solidFill>
                <a:latin typeface="Arial"/>
                <a:ea typeface="ＭＳ Ｐゴシック"/>
              </a:rPr>
              <a:t>飛び入り参加も大歓迎！！</a:t>
            </a:r>
            <a:endParaRPr lang="en-US" altLang="ja-JP" sz="2400" b="1" u="sng" dirty="0">
              <a:solidFill>
                <a:srgbClr val="FF0000"/>
              </a:solidFill>
              <a:latin typeface="Arial"/>
              <a:ea typeface="ＭＳ Ｐゴシック"/>
            </a:endParaRPr>
          </a:p>
        </p:txBody>
      </p:sp>
      <p:sp>
        <p:nvSpPr>
          <p:cNvPr id="8" name="角丸四角形 1">
            <a:extLst>
              <a:ext uri="{FF2B5EF4-FFF2-40B4-BE49-F238E27FC236}">
                <a16:creationId xmlns:a16="http://schemas.microsoft.com/office/drawing/2014/main" id="{A51FEA3C-2221-4EFF-885E-E0DDAE3FE8A3}"/>
              </a:ext>
            </a:extLst>
          </p:cNvPr>
          <p:cNvSpPr/>
          <p:nvPr/>
        </p:nvSpPr>
        <p:spPr bwMode="auto">
          <a:xfrm>
            <a:off x="4865494" y="930743"/>
            <a:ext cx="4950944" cy="2498258"/>
          </a:xfrm>
          <a:prstGeom prst="roundRect">
            <a:avLst>
              <a:gd name="adj" fmla="val 7138"/>
            </a:avLst>
          </a:prstGeom>
          <a:noFill/>
          <a:ln w="57150">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ja-JP" altLang="en-US" sz="109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9" name="テキスト ボックス 60">
            <a:extLst>
              <a:ext uri="{FF2B5EF4-FFF2-40B4-BE49-F238E27FC236}">
                <a16:creationId xmlns:a16="http://schemas.microsoft.com/office/drawing/2014/main" id="{D9A770B2-6A9A-41DA-AAFB-3D445DDB93BF}"/>
              </a:ext>
            </a:extLst>
          </p:cNvPr>
          <p:cNvSpPr txBox="1">
            <a:spLocks noChangeArrowheads="1"/>
          </p:cNvSpPr>
          <p:nvPr/>
        </p:nvSpPr>
        <p:spPr bwMode="auto">
          <a:xfrm>
            <a:off x="4880992" y="926138"/>
            <a:ext cx="5328592" cy="2277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第三回講演会　実行委員</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800" dirty="0">
                <a:solidFill>
                  <a:srgbClr val="000000"/>
                </a:solidFill>
                <a:latin typeface="メイリオ"/>
                <a:ea typeface="メイリオ"/>
              </a:rPr>
              <a:t>（タスキをかけています）</a:t>
            </a:r>
            <a:endParaRPr lang="en-US" altLang="ja-JP" sz="1800" dirty="0">
              <a:solidFill>
                <a:srgbClr val="000000"/>
              </a:solidFill>
              <a:latin typeface="メイリオ"/>
              <a:ea typeface="メイリオ"/>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a:ea typeface="メイリオ"/>
                <a:cs typeface="+mn-cs"/>
              </a:rPr>
              <a:t>堀之内貴明（理研・部会代表）</a:t>
            </a:r>
            <a:endParaRPr kumimoji="1" lang="en-US" altLang="ja-JP" sz="20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a:ea typeface="メイリオ"/>
                <a:cs typeface="+mn-cs"/>
              </a:rPr>
              <a:t>兒島孝明　（名大・部会幹事長）</a:t>
            </a:r>
            <a:endParaRPr kumimoji="1" lang="en-US" altLang="ja-JP" sz="20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メイリオ"/>
                <a:ea typeface="メイリオ"/>
              </a:rPr>
              <a:t>蟹江慧　　（名大・部会会計）</a:t>
            </a:r>
            <a:endParaRPr lang="en-US" altLang="ja-JP" sz="2000" dirty="0">
              <a:solidFill>
                <a:srgbClr val="000000"/>
              </a:solidFill>
              <a:latin typeface="メイリオ"/>
              <a:ea typeface="メイリオ"/>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a:ea typeface="メイリオ"/>
                <a:cs typeface="+mn-cs"/>
              </a:rPr>
              <a:t>青木航　　（京大・部会委員</a:t>
            </a:r>
            <a:r>
              <a:rPr lang="en-US" altLang="ja-JP" sz="2000" dirty="0">
                <a:solidFill>
                  <a:srgbClr val="000000"/>
                </a:solidFill>
                <a:latin typeface="メイリオ"/>
                <a:ea typeface="メイリオ"/>
              </a:rPr>
              <a:t>/</a:t>
            </a:r>
            <a:r>
              <a:rPr lang="ja-JP" altLang="en-US" sz="2000" dirty="0">
                <a:solidFill>
                  <a:srgbClr val="000000"/>
                </a:solidFill>
                <a:latin typeface="メイリオ"/>
                <a:ea typeface="メイリオ"/>
              </a:rPr>
              <a:t>会場世話人</a:t>
            </a:r>
            <a:r>
              <a:rPr kumimoji="1" lang="ja-JP" altLang="en-US" sz="2000" b="0" i="0" u="none" strike="noStrike" kern="1200" cap="none" spc="0" normalizeH="0" baseline="0" noProof="0" dirty="0">
                <a:ln>
                  <a:noFill/>
                </a:ln>
                <a:solidFill>
                  <a:srgbClr val="000000"/>
                </a:solidFill>
                <a:effectLst/>
                <a:uLnTx/>
                <a:uFillTx/>
                <a:latin typeface="メイリオ"/>
                <a:ea typeface="メイリオ"/>
                <a:cs typeface="+mn-cs"/>
              </a:rPr>
              <a:t>）</a:t>
            </a:r>
            <a:endParaRPr kumimoji="1" lang="en-US" altLang="ja-JP" sz="2000" i="0" u="none" strike="noStrike" kern="1200" cap="none" spc="0" normalizeH="0" baseline="0" noProof="0" dirty="0">
              <a:ln>
                <a:noFill/>
              </a:ln>
              <a:solidFill>
                <a:srgbClr val="000000"/>
              </a:solidFill>
              <a:effectLst/>
              <a:uLnTx/>
              <a:uFillTx/>
              <a:latin typeface="メイリオ"/>
              <a:ea typeface="メイリオ"/>
              <a:cs typeface="+mn-cs"/>
            </a:endParaRPr>
          </a:p>
        </p:txBody>
      </p:sp>
    </p:spTree>
    <p:extLst>
      <p:ext uri="{BB962C8B-B14F-4D97-AF65-F5344CB8AC3E}">
        <p14:creationId xmlns:p14="http://schemas.microsoft.com/office/powerpoint/2010/main" val="130648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B8F5F60-4FE6-49BC-A2AF-CFFE27B94412}"/>
              </a:ext>
            </a:extLst>
          </p:cNvPr>
          <p:cNvSpPr>
            <a:spLocks noChangeArrowheads="1"/>
          </p:cNvSpPr>
          <p:nvPr/>
        </p:nvSpPr>
        <p:spPr bwMode="auto">
          <a:xfrm>
            <a:off x="15980" y="49315"/>
            <a:ext cx="8856984" cy="1003421"/>
          </a:xfrm>
          <a:prstGeom prst="rect">
            <a:avLst/>
          </a:prstGeom>
          <a:noFill/>
          <a:ln w="9525">
            <a:noFill/>
            <a:miter lim="800000"/>
            <a:headEnd/>
            <a:tailEnd/>
          </a:ln>
          <a:effectLst/>
        </p:spPr>
        <p:txBody>
          <a:bodyPr wrap="none" anchor="ctr"/>
          <a:lstStyle/>
          <a:p>
            <a:pPr algn="l">
              <a:lnSpc>
                <a:spcPts val="2400"/>
              </a:lnSpc>
              <a:defRPr/>
            </a:pPr>
            <a:r>
              <a:rPr lang="ja-JP" altLang="en-US" b="1" dirty="0">
                <a:solidFill>
                  <a:srgbClr val="FFFFFF"/>
                </a:solidFill>
                <a:effectLst>
                  <a:glow rad="228600">
                    <a:srgbClr val="2D2D8A">
                      <a:satMod val="175000"/>
                      <a:alpha val="40000"/>
                    </a:srgbClr>
                  </a:glow>
                </a:effectLst>
                <a:latin typeface="+mn-lt"/>
                <a:ea typeface="+mj-ea"/>
                <a:cs typeface="メイリオ" panose="020B0604030504040204" pitchFamily="50" charset="-128"/>
              </a:rPr>
              <a:t>開会挨拶 </a:t>
            </a:r>
            <a:r>
              <a:rPr lang="en-US" altLang="ja-JP" b="1" dirty="0">
                <a:solidFill>
                  <a:srgbClr val="FFFFFF"/>
                </a:solidFill>
                <a:effectLst>
                  <a:glow rad="228600">
                    <a:srgbClr val="2D2D8A">
                      <a:satMod val="175000"/>
                      <a:alpha val="40000"/>
                    </a:srgbClr>
                  </a:glow>
                </a:effectLst>
                <a:latin typeface="+mn-lt"/>
                <a:ea typeface="+mj-ea"/>
                <a:cs typeface="メイリオ" panose="020B0604030504040204" pitchFamily="50" charset="-128"/>
              </a:rPr>
              <a:t>(</a:t>
            </a:r>
            <a:r>
              <a:rPr lang="ja-JP" altLang="en-US" b="1" dirty="0">
                <a:solidFill>
                  <a:srgbClr val="FFFFFF"/>
                </a:solidFill>
                <a:effectLst>
                  <a:glow rad="228600">
                    <a:srgbClr val="2D2D8A">
                      <a:satMod val="175000"/>
                      <a:alpha val="40000"/>
                    </a:srgbClr>
                  </a:glow>
                </a:effectLst>
                <a:latin typeface="+mn-lt"/>
                <a:ea typeface="+mj-ea"/>
                <a:cs typeface="メイリオ" panose="020B0604030504040204" pitchFamily="50" charset="-128"/>
              </a:rPr>
              <a:t>バイオインフォマティクス相談部会第三回講演会</a:t>
            </a:r>
            <a:r>
              <a:rPr lang="en-US" altLang="ja-JP" b="1" dirty="0">
                <a:solidFill>
                  <a:srgbClr val="FFFFFF"/>
                </a:solidFill>
                <a:effectLst>
                  <a:glow rad="228600">
                    <a:srgbClr val="2D2D8A">
                      <a:satMod val="175000"/>
                      <a:alpha val="40000"/>
                    </a:srgbClr>
                  </a:glow>
                </a:effectLst>
                <a:latin typeface="+mn-lt"/>
                <a:ea typeface="+mj-ea"/>
                <a:cs typeface="メイリオ" panose="020B0604030504040204" pitchFamily="50" charset="-128"/>
              </a:rPr>
              <a:t>)</a:t>
            </a:r>
            <a:endParaRPr lang="en-US" altLang="ja-JP" sz="1000" b="1" dirty="0">
              <a:solidFill>
                <a:srgbClr val="FFFFFF"/>
              </a:solidFill>
              <a:effectLst>
                <a:glow rad="228600">
                  <a:srgbClr val="2D2D8A">
                    <a:satMod val="175000"/>
                    <a:alpha val="40000"/>
                  </a:srgbClr>
                </a:glow>
              </a:effectLst>
              <a:latin typeface="+mn-lt"/>
              <a:ea typeface="+mj-ea"/>
              <a:cs typeface="メイリオ" panose="020B0604030504040204" pitchFamily="50" charset="-128"/>
            </a:endParaRPr>
          </a:p>
        </p:txBody>
      </p:sp>
      <p:sp>
        <p:nvSpPr>
          <p:cNvPr id="6" name="テキスト ボックス 60">
            <a:extLst>
              <a:ext uri="{FF2B5EF4-FFF2-40B4-BE49-F238E27FC236}">
                <a16:creationId xmlns:a16="http://schemas.microsoft.com/office/drawing/2014/main" id="{08F39504-1D7D-4A56-9F54-0DF725B4F3D8}"/>
              </a:ext>
            </a:extLst>
          </p:cNvPr>
          <p:cNvSpPr txBox="1">
            <a:spLocks noChangeArrowheads="1"/>
          </p:cNvSpPr>
          <p:nvPr/>
        </p:nvSpPr>
        <p:spPr bwMode="auto">
          <a:xfrm>
            <a:off x="272480" y="1286758"/>
            <a:ext cx="9001000"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3600" dirty="0">
                <a:latin typeface="+mn-ea"/>
                <a:ea typeface="+mn-ea"/>
              </a:rPr>
              <a:t>✔　当部会の設立趣旨および目的</a:t>
            </a:r>
            <a:endParaRPr lang="en-US" altLang="ja-JP" sz="3600" dirty="0">
              <a:latin typeface="+mn-ea"/>
              <a:ea typeface="+mn-ea"/>
            </a:endParaRPr>
          </a:p>
          <a:p>
            <a:pPr algn="l" eaLnBrk="1" hangingPunct="1">
              <a:spcBef>
                <a:spcPct val="0"/>
              </a:spcBef>
              <a:buFontTx/>
              <a:buNone/>
            </a:pPr>
            <a:endParaRPr lang="en-US" altLang="ja-JP" sz="3600" dirty="0">
              <a:latin typeface="+mn-ea"/>
              <a:ea typeface="+mn-ea"/>
            </a:endParaRPr>
          </a:p>
          <a:p>
            <a:pPr algn="l" eaLnBrk="1" hangingPunct="1">
              <a:spcBef>
                <a:spcPct val="0"/>
              </a:spcBef>
              <a:buFontTx/>
              <a:buNone/>
            </a:pPr>
            <a:r>
              <a:rPr lang="ja-JP" altLang="en-US" sz="3600" dirty="0">
                <a:latin typeface="+mn-ea"/>
                <a:ea typeface="+mn-ea"/>
              </a:rPr>
              <a:t>✔　講演会の開催趣旨</a:t>
            </a:r>
            <a:endParaRPr lang="en-US" altLang="ja-JP" sz="3600" dirty="0">
              <a:latin typeface="+mn-ea"/>
              <a:ea typeface="+mn-ea"/>
            </a:endParaRPr>
          </a:p>
          <a:p>
            <a:pPr algn="l" eaLnBrk="1" hangingPunct="1">
              <a:spcBef>
                <a:spcPct val="0"/>
              </a:spcBef>
              <a:buFontTx/>
              <a:buNone/>
            </a:pPr>
            <a:endParaRPr lang="en-US" altLang="ja-JP" sz="3600" dirty="0">
              <a:latin typeface="+mn-ea"/>
              <a:ea typeface="+mn-ea"/>
            </a:endParaRPr>
          </a:p>
          <a:p>
            <a:pPr algn="l" eaLnBrk="1" hangingPunct="1">
              <a:spcBef>
                <a:spcPct val="0"/>
              </a:spcBef>
              <a:buFontTx/>
              <a:buNone/>
            </a:pPr>
            <a:r>
              <a:rPr lang="ja-JP" altLang="en-US" sz="3600" dirty="0">
                <a:latin typeface="+mn-ea"/>
                <a:ea typeface="+mn-ea"/>
              </a:rPr>
              <a:t>✔　諸注意</a:t>
            </a:r>
            <a:endParaRPr lang="en-US" altLang="ja-JP" sz="3600" dirty="0">
              <a:latin typeface="+mn-ea"/>
              <a:ea typeface="+mn-ea"/>
            </a:endParaRPr>
          </a:p>
        </p:txBody>
      </p:sp>
    </p:spTree>
    <p:extLst>
      <p:ext uri="{BB962C8B-B14F-4D97-AF65-F5344CB8AC3E}">
        <p14:creationId xmlns:p14="http://schemas.microsoft.com/office/powerpoint/2010/main" val="247454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87D325D-C52F-4B18-80A8-826F6D10CA01}"/>
              </a:ext>
            </a:extLst>
          </p:cNvPr>
          <p:cNvPicPr>
            <a:picLocks noChangeAspect="1"/>
          </p:cNvPicPr>
          <p:nvPr/>
        </p:nvPicPr>
        <p:blipFill>
          <a:blip r:embed="rId3"/>
          <a:stretch>
            <a:fillRect/>
          </a:stretch>
        </p:blipFill>
        <p:spPr>
          <a:xfrm>
            <a:off x="56456" y="854295"/>
            <a:ext cx="9649072" cy="5599041"/>
          </a:xfrm>
          <a:prstGeom prst="rect">
            <a:avLst/>
          </a:prstGeom>
        </p:spPr>
      </p:pic>
      <p:sp>
        <p:nvSpPr>
          <p:cNvPr id="7" name="正方形/長方形 6">
            <a:extLst>
              <a:ext uri="{FF2B5EF4-FFF2-40B4-BE49-F238E27FC236}">
                <a16:creationId xmlns:a16="http://schemas.microsoft.com/office/drawing/2014/main" id="{CF9CFDD5-E1A7-4B76-94D4-6759EEA510E9}"/>
              </a:ext>
            </a:extLst>
          </p:cNvPr>
          <p:cNvSpPr/>
          <p:nvPr/>
        </p:nvSpPr>
        <p:spPr>
          <a:xfrm>
            <a:off x="221949" y="6393923"/>
            <a:ext cx="8876416" cy="400110"/>
          </a:xfrm>
          <a:prstGeom prst="rect">
            <a:avLst/>
          </a:prstGeom>
        </p:spPr>
        <p:txBody>
          <a:bodyPr wrap="square">
            <a:spAutoFit/>
          </a:bodyPr>
          <a:lstStyle/>
          <a:p>
            <a:pPr algn="l"/>
            <a:r>
              <a:rPr lang="ja-JP" altLang="en-US" sz="2000" dirty="0">
                <a:hlinkClick r:id="rId4">
                  <a:extLst>
                    <a:ext uri="{A12FA001-AC4F-418D-AE19-62706E023703}">
                      <ahyp:hlinkClr xmlns:ahyp="http://schemas.microsoft.com/office/drawing/2018/hyperlinkcolor" val="tx"/>
                    </a:ext>
                  </a:extLst>
                </a:hlinkClick>
              </a:rPr>
              <a:t>https://www.sbj.or.jp/about/about_outline.html</a:t>
            </a:r>
            <a:endParaRPr lang="ja-JP" altLang="en-US" sz="2000" dirty="0"/>
          </a:p>
        </p:txBody>
      </p:sp>
      <p:pic>
        <p:nvPicPr>
          <p:cNvPr id="8" name="図 7">
            <a:extLst>
              <a:ext uri="{FF2B5EF4-FFF2-40B4-BE49-F238E27FC236}">
                <a16:creationId xmlns:a16="http://schemas.microsoft.com/office/drawing/2014/main" id="{155A2808-8E0C-4348-B8AF-8AA004388263}"/>
              </a:ext>
            </a:extLst>
          </p:cNvPr>
          <p:cNvPicPr>
            <a:picLocks noChangeAspect="1"/>
          </p:cNvPicPr>
          <p:nvPr/>
        </p:nvPicPr>
        <p:blipFill>
          <a:blip r:embed="rId5"/>
          <a:stretch>
            <a:fillRect/>
          </a:stretch>
        </p:blipFill>
        <p:spPr>
          <a:xfrm>
            <a:off x="2720752" y="100737"/>
            <a:ext cx="4179188" cy="1096015"/>
          </a:xfrm>
          <a:prstGeom prst="rect">
            <a:avLst/>
          </a:prstGeom>
        </p:spPr>
      </p:pic>
    </p:spTree>
    <p:extLst>
      <p:ext uri="{BB962C8B-B14F-4D97-AF65-F5344CB8AC3E}">
        <p14:creationId xmlns:p14="http://schemas.microsoft.com/office/powerpoint/2010/main" val="7509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746DA31-5498-4CA0-AECC-154DE6BAB0F0}"/>
              </a:ext>
            </a:extLst>
          </p:cNvPr>
          <p:cNvPicPr>
            <a:picLocks noChangeAspect="1"/>
          </p:cNvPicPr>
          <p:nvPr/>
        </p:nvPicPr>
        <p:blipFill>
          <a:blip r:embed="rId3"/>
          <a:stretch>
            <a:fillRect/>
          </a:stretch>
        </p:blipFill>
        <p:spPr>
          <a:xfrm>
            <a:off x="200472" y="44624"/>
            <a:ext cx="9184822" cy="6858000"/>
          </a:xfrm>
          <a:prstGeom prst="rect">
            <a:avLst/>
          </a:prstGeom>
        </p:spPr>
      </p:pic>
    </p:spTree>
    <p:extLst>
      <p:ext uri="{BB962C8B-B14F-4D97-AF65-F5344CB8AC3E}">
        <p14:creationId xmlns:p14="http://schemas.microsoft.com/office/powerpoint/2010/main" val="252662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76A98D8-CF45-4FA7-9503-E0136F0DDB79}"/>
              </a:ext>
            </a:extLst>
          </p:cNvPr>
          <p:cNvSpPr>
            <a:spLocks noChangeArrowheads="1"/>
          </p:cNvSpPr>
          <p:nvPr/>
        </p:nvSpPr>
        <p:spPr bwMode="auto">
          <a:xfrm>
            <a:off x="360040" y="116632"/>
            <a:ext cx="9777536" cy="936104"/>
          </a:xfrm>
          <a:prstGeom prst="rect">
            <a:avLst/>
          </a:prstGeom>
          <a:noFill/>
          <a:ln w="9525">
            <a:noFill/>
            <a:miter lim="800000"/>
            <a:headEnd/>
            <a:tailEnd/>
          </a:ln>
          <a:effectLst/>
        </p:spPr>
        <p:txBody>
          <a:bodyPr wrap="none" anchor="ctr"/>
          <a:lstStyle/>
          <a:p>
            <a:pPr marL="0" marR="0" lvl="0" indent="0" algn="l" defTabSz="914400" eaLnBrk="1" fontAlgn="base" latinLnBrk="0" hangingPunct="1">
              <a:lnSpc>
                <a:spcPts val="1400"/>
              </a:lnSpc>
              <a:spcBef>
                <a:spcPct val="50000"/>
              </a:spcBef>
              <a:spcAft>
                <a:spcPct val="0"/>
              </a:spcAft>
              <a:buClrTx/>
              <a:buSzTx/>
              <a:buFontTx/>
              <a:buNone/>
              <a:tabLst/>
              <a:defRPr/>
            </a:pPr>
            <a:r>
              <a:rPr kumimoji="0" lang="ja-JP" altLang="en-US"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mn-ea"/>
                <a:ea typeface="+mn-ea"/>
                <a:cs typeface="Segoe UI" panose="020B0502040204020203" pitchFamily="34" charset="0"/>
              </a:rPr>
              <a:t>ウェットとドライの連携</a:t>
            </a:r>
            <a:endParaRPr kumimoji="0" lang="en-US" altLang="ja-JP" sz="3600" b="0" i="0" u="none" strike="noStrike" kern="0" cap="none" spc="0" normalizeH="0" baseline="0" noProof="0" dirty="0">
              <a:ln>
                <a:noFill/>
              </a:ln>
              <a:solidFill>
                <a:srgbClr val="FFFFFF"/>
              </a:solidFill>
              <a:effectLst>
                <a:glow rad="228600">
                  <a:srgbClr val="2D2D8A">
                    <a:satMod val="175000"/>
                    <a:alpha val="40000"/>
                  </a:srgbClr>
                </a:glow>
              </a:effectLst>
              <a:uLnTx/>
              <a:uFillTx/>
              <a:latin typeface="+mn-ea"/>
              <a:ea typeface="+mn-ea"/>
              <a:cs typeface="Segoe UI" panose="020B0502040204020203" pitchFamily="34" charset="0"/>
            </a:endParaRPr>
          </a:p>
        </p:txBody>
      </p:sp>
      <p:sp>
        <p:nvSpPr>
          <p:cNvPr id="6" name="台形 5">
            <a:extLst>
              <a:ext uri="{FF2B5EF4-FFF2-40B4-BE49-F238E27FC236}">
                <a16:creationId xmlns:a16="http://schemas.microsoft.com/office/drawing/2014/main" id="{3C7B31AE-C3A6-4524-AEC9-3683D1F844BC}"/>
              </a:ext>
            </a:extLst>
          </p:cNvPr>
          <p:cNvSpPr/>
          <p:nvPr/>
        </p:nvSpPr>
        <p:spPr>
          <a:xfrm>
            <a:off x="551472" y="1787972"/>
            <a:ext cx="638210" cy="4782542"/>
          </a:xfrm>
          <a:prstGeom prst="trapezoid">
            <a:avLst>
              <a:gd name="adj" fmla="val 41532"/>
            </a:avLst>
          </a:prstGeom>
          <a:gradFill rotWithShape="1">
            <a:gsLst>
              <a:gs pos="0">
                <a:sysClr val="window" lastClr="FFFFFF">
                  <a:lumMod val="95000"/>
                </a:sysClr>
              </a:gs>
              <a:gs pos="53000">
                <a:sysClr val="window" lastClr="FFFFFF">
                  <a:lumMod val="75000"/>
                </a:sysClr>
              </a:gs>
              <a:gs pos="80000">
                <a:sysClr val="window" lastClr="FFFFFF">
                  <a:lumMod val="75000"/>
                </a:sysClr>
              </a:gs>
              <a:gs pos="100000">
                <a:sysClr val="windowText" lastClr="000000">
                  <a:lumMod val="65000"/>
                  <a:lumOff val="35000"/>
                </a:sysClr>
              </a:gs>
            </a:gsLst>
            <a:lin ang="5400000" scaled="0"/>
          </a:gradFill>
          <a:ln>
            <a:noFill/>
          </a:ln>
          <a:effectLst>
            <a:outerShdw blurRad="57150" dist="19050" dir="5400000" algn="ctr" rotWithShape="0">
              <a:srgbClr val="000000">
                <a:alpha val="63000"/>
              </a:srgbClr>
            </a:outerShdw>
          </a:effectLst>
        </p:spPr>
        <p:txBody>
          <a:bodyPr rtlCol="0" anchor="ctr"/>
          <a:lstStyle/>
          <a:p>
            <a:pPr defTabSz="457200" fontAlgn="auto">
              <a:spcBef>
                <a:spcPts val="0"/>
              </a:spcBef>
              <a:spcAft>
                <a:spcPts val="0"/>
              </a:spcAft>
              <a:defRPr/>
            </a:pPr>
            <a:endParaRPr kumimoji="0" lang="ja-JP" altLang="en-US" sz="1800" kern="0" dirty="0">
              <a:solidFill>
                <a:prstClr val="white"/>
              </a:solidFill>
              <a:latin typeface="+mn-ea"/>
              <a:ea typeface="+mn-ea"/>
            </a:endParaRPr>
          </a:p>
        </p:txBody>
      </p:sp>
      <p:sp>
        <p:nvSpPr>
          <p:cNvPr id="7" name="テキスト ボックス 60">
            <a:extLst>
              <a:ext uri="{FF2B5EF4-FFF2-40B4-BE49-F238E27FC236}">
                <a16:creationId xmlns:a16="http://schemas.microsoft.com/office/drawing/2014/main" id="{328DF36D-D22B-4CED-939C-CC99E47E4D59}"/>
              </a:ext>
            </a:extLst>
          </p:cNvPr>
          <p:cNvSpPr txBox="1">
            <a:spLocks noChangeArrowheads="1"/>
          </p:cNvSpPr>
          <p:nvPr/>
        </p:nvSpPr>
        <p:spPr bwMode="auto">
          <a:xfrm>
            <a:off x="1424608" y="1628800"/>
            <a:ext cx="756084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800" dirty="0">
                <a:latin typeface="+mn-ea"/>
                <a:ea typeface="+mn-ea"/>
              </a:rPr>
              <a:t>■ 個人で完結（自分で両方やる）</a:t>
            </a:r>
            <a:endParaRPr lang="en-US" altLang="ja-JP" sz="2800" dirty="0">
              <a:latin typeface="+mn-ea"/>
              <a:ea typeface="+mn-ea"/>
            </a:endParaRPr>
          </a:p>
        </p:txBody>
      </p:sp>
      <p:sp>
        <p:nvSpPr>
          <p:cNvPr id="8" name="テキスト ボックス 60">
            <a:extLst>
              <a:ext uri="{FF2B5EF4-FFF2-40B4-BE49-F238E27FC236}">
                <a16:creationId xmlns:a16="http://schemas.microsoft.com/office/drawing/2014/main" id="{64BAE05A-93C7-4BCF-975A-26EFD478E046}"/>
              </a:ext>
            </a:extLst>
          </p:cNvPr>
          <p:cNvSpPr txBox="1">
            <a:spLocks noChangeArrowheads="1"/>
          </p:cNvSpPr>
          <p:nvPr/>
        </p:nvSpPr>
        <p:spPr bwMode="auto">
          <a:xfrm>
            <a:off x="-15552" y="6162313"/>
            <a:ext cx="63821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dirty="0">
                <a:solidFill>
                  <a:srgbClr val="FF0000"/>
                </a:solidFill>
                <a:latin typeface="+mn-ea"/>
                <a:ea typeface="+mn-ea"/>
              </a:rPr>
              <a:t>高</a:t>
            </a:r>
            <a:endParaRPr lang="en-US" altLang="ja-JP" dirty="0">
              <a:solidFill>
                <a:srgbClr val="FF0000"/>
              </a:solidFill>
              <a:latin typeface="+mn-ea"/>
              <a:ea typeface="+mn-ea"/>
            </a:endParaRPr>
          </a:p>
        </p:txBody>
      </p:sp>
      <p:sp>
        <p:nvSpPr>
          <p:cNvPr id="9" name="テキスト ボックス 60">
            <a:extLst>
              <a:ext uri="{FF2B5EF4-FFF2-40B4-BE49-F238E27FC236}">
                <a16:creationId xmlns:a16="http://schemas.microsoft.com/office/drawing/2014/main" id="{15A0A0BB-82DB-4A9E-A61D-AB0EFA6C8A0D}"/>
              </a:ext>
            </a:extLst>
          </p:cNvPr>
          <p:cNvSpPr txBox="1">
            <a:spLocks noChangeArrowheads="1"/>
          </p:cNvSpPr>
          <p:nvPr/>
        </p:nvSpPr>
        <p:spPr bwMode="auto">
          <a:xfrm>
            <a:off x="41228" y="1693244"/>
            <a:ext cx="63821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dirty="0">
                <a:solidFill>
                  <a:srgbClr val="FF0000"/>
                </a:solidFill>
                <a:latin typeface="+mn-ea"/>
                <a:ea typeface="+mn-ea"/>
              </a:rPr>
              <a:t>低</a:t>
            </a:r>
            <a:endParaRPr lang="en-US" altLang="ja-JP" dirty="0">
              <a:solidFill>
                <a:srgbClr val="FF0000"/>
              </a:solidFill>
              <a:latin typeface="+mn-ea"/>
              <a:ea typeface="+mn-ea"/>
            </a:endParaRPr>
          </a:p>
        </p:txBody>
      </p:sp>
      <p:sp>
        <p:nvSpPr>
          <p:cNvPr id="10" name="テキスト ボックス 60">
            <a:extLst>
              <a:ext uri="{FF2B5EF4-FFF2-40B4-BE49-F238E27FC236}">
                <a16:creationId xmlns:a16="http://schemas.microsoft.com/office/drawing/2014/main" id="{9BD09260-3C28-4663-BE43-376A4D8F020E}"/>
              </a:ext>
            </a:extLst>
          </p:cNvPr>
          <p:cNvSpPr txBox="1">
            <a:spLocks noChangeArrowheads="1"/>
          </p:cNvSpPr>
          <p:nvPr/>
        </p:nvSpPr>
        <p:spPr bwMode="auto">
          <a:xfrm>
            <a:off x="1424608" y="2996952"/>
            <a:ext cx="424847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800" dirty="0">
                <a:latin typeface="+mn-ea"/>
                <a:ea typeface="+mn-ea"/>
              </a:rPr>
              <a:t>■ ラボ内で共同して行う</a:t>
            </a:r>
            <a:endParaRPr lang="en-US" altLang="ja-JP" sz="2800" dirty="0">
              <a:latin typeface="+mn-ea"/>
              <a:ea typeface="+mn-ea"/>
            </a:endParaRPr>
          </a:p>
        </p:txBody>
      </p:sp>
      <p:sp>
        <p:nvSpPr>
          <p:cNvPr id="12" name="テキスト ボックス 60">
            <a:extLst>
              <a:ext uri="{FF2B5EF4-FFF2-40B4-BE49-F238E27FC236}">
                <a16:creationId xmlns:a16="http://schemas.microsoft.com/office/drawing/2014/main" id="{E4AA4C6F-938C-4FD4-B90A-3A599F0A1471}"/>
              </a:ext>
            </a:extLst>
          </p:cNvPr>
          <p:cNvSpPr txBox="1">
            <a:spLocks noChangeArrowheads="1"/>
          </p:cNvSpPr>
          <p:nvPr/>
        </p:nvSpPr>
        <p:spPr bwMode="auto">
          <a:xfrm>
            <a:off x="1458294" y="5411544"/>
            <a:ext cx="565494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800" dirty="0">
                <a:latin typeface="+mn-ea"/>
                <a:ea typeface="+mn-ea"/>
              </a:rPr>
              <a:t>■ 研究グループ間で協力して行う</a:t>
            </a:r>
            <a:endParaRPr lang="en-US" altLang="ja-JP" sz="2800" dirty="0">
              <a:latin typeface="+mn-ea"/>
              <a:ea typeface="+mn-ea"/>
            </a:endParaRPr>
          </a:p>
        </p:txBody>
      </p:sp>
      <p:sp>
        <p:nvSpPr>
          <p:cNvPr id="13" name="テキスト ボックス 60">
            <a:extLst>
              <a:ext uri="{FF2B5EF4-FFF2-40B4-BE49-F238E27FC236}">
                <a16:creationId xmlns:a16="http://schemas.microsoft.com/office/drawing/2014/main" id="{20CFC116-D3F1-41D1-913E-4EF30F14F52E}"/>
              </a:ext>
            </a:extLst>
          </p:cNvPr>
          <p:cNvSpPr txBox="1">
            <a:spLocks noChangeArrowheads="1"/>
          </p:cNvSpPr>
          <p:nvPr/>
        </p:nvSpPr>
        <p:spPr bwMode="auto">
          <a:xfrm>
            <a:off x="2494073" y="3476597"/>
            <a:ext cx="3539047" cy="523220"/>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800" dirty="0">
                <a:latin typeface="+mn-ea"/>
                <a:ea typeface="+mn-ea"/>
              </a:rPr>
              <a:t>・他者との意思疎通</a:t>
            </a:r>
            <a:endParaRPr lang="en-US" altLang="ja-JP" sz="2800" dirty="0">
              <a:latin typeface="+mn-ea"/>
              <a:ea typeface="+mn-ea"/>
            </a:endParaRPr>
          </a:p>
        </p:txBody>
      </p:sp>
      <p:sp>
        <p:nvSpPr>
          <p:cNvPr id="14" name="テキスト ボックス 60">
            <a:extLst>
              <a:ext uri="{FF2B5EF4-FFF2-40B4-BE49-F238E27FC236}">
                <a16:creationId xmlns:a16="http://schemas.microsoft.com/office/drawing/2014/main" id="{6C3C4B7E-D090-4434-9379-E4B6BD0EEEFD}"/>
              </a:ext>
            </a:extLst>
          </p:cNvPr>
          <p:cNvSpPr txBox="1">
            <a:spLocks noChangeArrowheads="1"/>
          </p:cNvSpPr>
          <p:nvPr/>
        </p:nvSpPr>
        <p:spPr bwMode="auto">
          <a:xfrm>
            <a:off x="2494073" y="5930227"/>
            <a:ext cx="2832237" cy="523220"/>
          </a:xfrm>
          <a:prstGeom prst="rect">
            <a:avLst/>
          </a:prstGeom>
          <a:no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800" dirty="0">
                <a:latin typeface="+mn-ea"/>
                <a:ea typeface="+mn-ea"/>
              </a:rPr>
              <a:t>・目的の不一致</a:t>
            </a:r>
            <a:endParaRPr lang="en-US" altLang="ja-JP" sz="2800" dirty="0">
              <a:latin typeface="+mn-ea"/>
              <a:ea typeface="+mn-ea"/>
            </a:endParaRPr>
          </a:p>
        </p:txBody>
      </p:sp>
      <p:pic>
        <p:nvPicPr>
          <p:cNvPr id="12292" name="Picture 4" descr="https://4.bp.blogspot.com/-_uiP7snuyhA/Us_Ng2k41sI/AAAAAAAAdK8/DBs2ee1iNPo/s800/kaisya_nakayoshi.png">
            <a:extLst>
              <a:ext uri="{FF2B5EF4-FFF2-40B4-BE49-F238E27FC236}">
                <a16:creationId xmlns:a16="http://schemas.microsoft.com/office/drawing/2014/main" id="{CAD8A5F2-9D00-45F3-ABB3-02F3D4BFFA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577" y="2739678"/>
            <a:ext cx="2067965" cy="131315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4.bp.blogspot.com/-xtUdmvsUoNk/Whu2Xg21vaI/AAAAAAABIhM/f99373kvsFkKxnSWhm4afi_oXr6Exh7zACLcBGAs/s800/kazetooshi_kaisya_bad.png">
            <a:extLst>
              <a:ext uri="{FF2B5EF4-FFF2-40B4-BE49-F238E27FC236}">
                <a16:creationId xmlns:a16="http://schemas.microsoft.com/office/drawing/2014/main" id="{5819420D-D3EE-4B93-9FE7-ADEE32DCBF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932" y="4913249"/>
            <a:ext cx="2235541" cy="1855499"/>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60">
            <a:extLst>
              <a:ext uri="{FF2B5EF4-FFF2-40B4-BE49-F238E27FC236}">
                <a16:creationId xmlns:a16="http://schemas.microsoft.com/office/drawing/2014/main" id="{F1377E84-9714-482C-8ACA-B1459FF3C07A}"/>
              </a:ext>
            </a:extLst>
          </p:cNvPr>
          <p:cNvSpPr txBox="1">
            <a:spLocks noChangeArrowheads="1"/>
          </p:cNvSpPr>
          <p:nvPr/>
        </p:nvSpPr>
        <p:spPr bwMode="auto">
          <a:xfrm>
            <a:off x="46185" y="1151053"/>
            <a:ext cx="203676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800" dirty="0">
                <a:solidFill>
                  <a:srgbClr val="FF0000"/>
                </a:solidFill>
                <a:latin typeface="+mn-ea"/>
                <a:ea typeface="+mn-ea"/>
              </a:rPr>
              <a:t>連携難易度</a:t>
            </a:r>
            <a:endParaRPr lang="en-US" altLang="ja-JP" sz="2800" dirty="0">
              <a:solidFill>
                <a:srgbClr val="FF0000"/>
              </a:solidFill>
              <a:latin typeface="+mn-ea"/>
              <a:ea typeface="+mn-ea"/>
            </a:endParaRPr>
          </a:p>
        </p:txBody>
      </p:sp>
      <p:sp>
        <p:nvSpPr>
          <p:cNvPr id="17" name="テキスト ボックス 60">
            <a:extLst>
              <a:ext uri="{FF2B5EF4-FFF2-40B4-BE49-F238E27FC236}">
                <a16:creationId xmlns:a16="http://schemas.microsoft.com/office/drawing/2014/main" id="{6C96569A-D77F-40AC-A4CA-9259A5D76E88}"/>
              </a:ext>
            </a:extLst>
          </p:cNvPr>
          <p:cNvSpPr txBox="1">
            <a:spLocks noChangeArrowheads="1"/>
          </p:cNvSpPr>
          <p:nvPr/>
        </p:nvSpPr>
        <p:spPr bwMode="auto">
          <a:xfrm>
            <a:off x="2170639" y="4432462"/>
            <a:ext cx="479529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ja-JP" altLang="en-US" sz="2800" b="1" dirty="0">
                <a:solidFill>
                  <a:srgbClr val="FF0000"/>
                </a:solidFill>
                <a:latin typeface="+mn-ea"/>
                <a:ea typeface="+mn-ea"/>
              </a:rPr>
              <a:t>ここを何とかするしかない</a:t>
            </a:r>
            <a:r>
              <a:rPr lang="en-US" altLang="ja-JP" sz="2800" b="1" dirty="0">
                <a:solidFill>
                  <a:srgbClr val="FF0000"/>
                </a:solidFill>
                <a:latin typeface="+mn-ea"/>
                <a:ea typeface="+mn-ea"/>
              </a:rPr>
              <a:t>!!</a:t>
            </a:r>
          </a:p>
        </p:txBody>
      </p:sp>
      <p:cxnSp>
        <p:nvCxnSpPr>
          <p:cNvPr id="18" name="直線矢印コネクタ 17">
            <a:extLst>
              <a:ext uri="{FF2B5EF4-FFF2-40B4-BE49-F238E27FC236}">
                <a16:creationId xmlns:a16="http://schemas.microsoft.com/office/drawing/2014/main" id="{CEED8A3C-C709-4381-BDF8-5280758FD608}"/>
              </a:ext>
            </a:extLst>
          </p:cNvPr>
          <p:cNvCxnSpPr>
            <a:cxnSpLocks/>
          </p:cNvCxnSpPr>
          <p:nvPr/>
        </p:nvCxnSpPr>
        <p:spPr bwMode="auto">
          <a:xfrm flipH="1" flipV="1">
            <a:off x="3494495" y="3999818"/>
            <a:ext cx="224444" cy="451725"/>
          </a:xfrm>
          <a:prstGeom prst="straightConnector1">
            <a:avLst/>
          </a:prstGeom>
          <a:noFill/>
          <a:ln w="22225" cap="flat" cmpd="sng" algn="ctr">
            <a:solidFill>
              <a:srgbClr val="FF0000"/>
            </a:solidFill>
            <a:prstDash val="solid"/>
            <a:round/>
            <a:headEnd type="none" w="med" len="med"/>
            <a:tailEnd type="triangle"/>
          </a:ln>
          <a:effectLst/>
        </p:spPr>
      </p:cxnSp>
      <p:cxnSp>
        <p:nvCxnSpPr>
          <p:cNvPr id="19" name="直線矢印コネクタ 18">
            <a:extLst>
              <a:ext uri="{FF2B5EF4-FFF2-40B4-BE49-F238E27FC236}">
                <a16:creationId xmlns:a16="http://schemas.microsoft.com/office/drawing/2014/main" id="{C757A719-41F0-4758-ABA0-0360ECD3272A}"/>
              </a:ext>
            </a:extLst>
          </p:cNvPr>
          <p:cNvCxnSpPr>
            <a:cxnSpLocks/>
          </p:cNvCxnSpPr>
          <p:nvPr/>
        </p:nvCxnSpPr>
        <p:spPr bwMode="auto">
          <a:xfrm flipH="1">
            <a:off x="3394260" y="4913249"/>
            <a:ext cx="324679" cy="971324"/>
          </a:xfrm>
          <a:prstGeom prst="straightConnector1">
            <a:avLst/>
          </a:prstGeom>
          <a:noFill/>
          <a:ln w="22225" cap="flat" cmpd="sng" algn="ctr">
            <a:solidFill>
              <a:srgbClr val="FF0000"/>
            </a:solidFill>
            <a:prstDash val="solid"/>
            <a:round/>
            <a:headEnd type="none" w="med" len="med"/>
            <a:tailEnd type="triangle"/>
          </a:ln>
          <a:effectLst/>
        </p:spPr>
      </p:cxnSp>
      <p:grpSp>
        <p:nvGrpSpPr>
          <p:cNvPr id="2" name="グループ化 1">
            <a:extLst>
              <a:ext uri="{FF2B5EF4-FFF2-40B4-BE49-F238E27FC236}">
                <a16:creationId xmlns:a16="http://schemas.microsoft.com/office/drawing/2014/main" id="{241F1336-21BA-4BDC-B2C7-68E231067FDD}"/>
              </a:ext>
            </a:extLst>
          </p:cNvPr>
          <p:cNvGrpSpPr/>
          <p:nvPr/>
        </p:nvGrpSpPr>
        <p:grpSpPr>
          <a:xfrm>
            <a:off x="6954844" y="978047"/>
            <a:ext cx="1619850" cy="1619850"/>
            <a:chOff x="6954844" y="978047"/>
            <a:chExt cx="1619850" cy="1619850"/>
          </a:xfrm>
        </p:grpSpPr>
        <p:pic>
          <p:nvPicPr>
            <p:cNvPr id="12290" name="Picture 2" descr="https://1.bp.blogspot.com/-e7l7W7dARQ4/WzC-JocMILI/AAAAAAABM_U/-FUrtCtqdckmYLxBfNSJOjQ083lFMdU1wCLcBGAs/s800/body_nou_unou_sanou.png">
              <a:extLst>
                <a:ext uri="{FF2B5EF4-FFF2-40B4-BE49-F238E27FC236}">
                  <a16:creationId xmlns:a16="http://schemas.microsoft.com/office/drawing/2014/main" id="{9575D52A-CFF8-41D3-955A-9464EBC61B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4844" y="978047"/>
              <a:ext cx="1619850" cy="1619850"/>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60">
              <a:extLst>
                <a:ext uri="{FF2B5EF4-FFF2-40B4-BE49-F238E27FC236}">
                  <a16:creationId xmlns:a16="http://schemas.microsoft.com/office/drawing/2014/main" id="{EC5C2C9C-94D1-49F8-9843-BC5FDCC9D34B}"/>
                </a:ext>
              </a:extLst>
            </p:cNvPr>
            <p:cNvSpPr txBox="1">
              <a:spLocks noChangeArrowheads="1"/>
            </p:cNvSpPr>
            <p:nvPr/>
          </p:nvSpPr>
          <p:spPr bwMode="auto">
            <a:xfrm>
              <a:off x="7146274" y="1675707"/>
              <a:ext cx="6382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en-US" altLang="ja-JP" sz="1800" dirty="0">
                  <a:solidFill>
                    <a:srgbClr val="FF0000"/>
                  </a:solidFill>
                  <a:latin typeface="+mn-ea"/>
                  <a:ea typeface="+mn-ea"/>
                </a:rPr>
                <a:t>Wet</a:t>
              </a:r>
            </a:p>
          </p:txBody>
        </p:sp>
        <p:sp>
          <p:nvSpPr>
            <p:cNvPr id="22" name="テキスト ボックス 60">
              <a:extLst>
                <a:ext uri="{FF2B5EF4-FFF2-40B4-BE49-F238E27FC236}">
                  <a16:creationId xmlns:a16="http://schemas.microsoft.com/office/drawing/2014/main" id="{9B7FF9DA-0D9F-4B16-88E7-DA5E5274CF09}"/>
                </a:ext>
              </a:extLst>
            </p:cNvPr>
            <p:cNvSpPr txBox="1">
              <a:spLocks noChangeArrowheads="1"/>
            </p:cNvSpPr>
            <p:nvPr/>
          </p:nvSpPr>
          <p:spPr bwMode="auto">
            <a:xfrm>
              <a:off x="7733196" y="1675707"/>
              <a:ext cx="6382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eaLnBrk="1" hangingPunct="1">
                <a:spcBef>
                  <a:spcPct val="0"/>
                </a:spcBef>
                <a:buFontTx/>
                <a:buNone/>
              </a:pPr>
              <a:r>
                <a:rPr lang="en-US" altLang="ja-JP" sz="1800" dirty="0">
                  <a:solidFill>
                    <a:srgbClr val="FF0000"/>
                  </a:solidFill>
                  <a:latin typeface="+mn-ea"/>
                  <a:ea typeface="+mn-ea"/>
                </a:rPr>
                <a:t>Dry</a:t>
              </a:r>
            </a:p>
          </p:txBody>
        </p:sp>
      </p:grpSp>
    </p:spTree>
    <p:extLst>
      <p:ext uri="{BB962C8B-B14F-4D97-AF65-F5344CB8AC3E}">
        <p14:creationId xmlns:p14="http://schemas.microsoft.com/office/powerpoint/2010/main" val="160092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0132FBDD-0C21-4375-8F92-57E190EFC3BE}"/>
              </a:ext>
            </a:extLst>
          </p:cNvPr>
          <p:cNvSpPr>
            <a:spLocks noChangeArrowheads="1"/>
          </p:cNvSpPr>
          <p:nvPr/>
        </p:nvSpPr>
        <p:spPr bwMode="auto">
          <a:xfrm>
            <a:off x="344488" y="216024"/>
            <a:ext cx="7992888" cy="908720"/>
          </a:xfrm>
          <a:prstGeom prst="rect">
            <a:avLst/>
          </a:prstGeom>
          <a:noFill/>
          <a:ln w="9525">
            <a:noFill/>
            <a:miter lim="800000"/>
            <a:headEnd/>
            <a:tailEnd/>
          </a:ln>
          <a:effectLst/>
        </p:spPr>
        <p:txBody>
          <a:bodyPr wrap="none" anchor="ctr"/>
          <a:lstStyle/>
          <a:p>
            <a:pPr marL="0" marR="0" lvl="0" indent="0" algn="l" defTabSz="914400" rtl="0" eaLnBrk="1" fontAlgn="base" latinLnBrk="0" hangingPunct="1">
              <a:lnSpc>
                <a:spcPts val="1400"/>
              </a:lnSpc>
              <a:spcBef>
                <a:spcPct val="50000"/>
              </a:spcBef>
              <a:spcAft>
                <a:spcPct val="0"/>
              </a:spcAft>
              <a:buClrTx/>
              <a:buSzTx/>
              <a:buFontTx/>
              <a:buNone/>
              <a:tabLst/>
              <a:defRPr/>
            </a:pPr>
            <a:r>
              <a:rPr lang="ja-JP" altLang="en-US" sz="3600" dirty="0">
                <a:solidFill>
                  <a:srgbClr val="FFFFFF"/>
                </a:solidFill>
                <a:effectLst>
                  <a:glow rad="228600">
                    <a:srgbClr val="2D2D8A">
                      <a:satMod val="175000"/>
                      <a:alpha val="40000"/>
                    </a:srgbClr>
                  </a:glow>
                </a:effectLst>
                <a:latin typeface="メイリオ"/>
                <a:ea typeface="メイリオ"/>
                <a:cs typeface="Times New Roman" pitchFamily="18" charset="0"/>
              </a:rPr>
              <a:t>連携</a:t>
            </a:r>
            <a:r>
              <a:rPr kumimoji="1" lang="ja-JP" altLang="en-US" sz="3600" b="0" i="0" u="none" strike="noStrike" kern="120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Times New Roman" pitchFamily="18" charset="0"/>
              </a:rPr>
              <a:t>を阻む壁</a:t>
            </a:r>
          </a:p>
        </p:txBody>
      </p:sp>
      <p:sp>
        <p:nvSpPr>
          <p:cNvPr id="28" name="Rectangle 5">
            <a:extLst>
              <a:ext uri="{FF2B5EF4-FFF2-40B4-BE49-F238E27FC236}">
                <a16:creationId xmlns:a16="http://schemas.microsoft.com/office/drawing/2014/main" id="{33B75741-BAEA-45C5-9B95-CCB2BC0B81A5}"/>
              </a:ext>
            </a:extLst>
          </p:cNvPr>
          <p:cNvSpPr txBox="1">
            <a:spLocks noChangeArrowheads="1"/>
          </p:cNvSpPr>
          <p:nvPr/>
        </p:nvSpPr>
        <p:spPr bwMode="auto">
          <a:xfrm>
            <a:off x="231287" y="1119188"/>
            <a:ext cx="9674713" cy="792088"/>
          </a:xfrm>
          <a:prstGeom prst="rect">
            <a:avLst/>
          </a:prstGeom>
          <a:noFill/>
          <a:ln w="9525">
            <a:noFill/>
            <a:miter lim="800000"/>
            <a:headEnd/>
            <a:tailEnd/>
          </a:ln>
        </p:spPr>
        <p:txBody>
          <a:bodyPr vert="horz" wrap="square" lIns="91357" tIns="45681" rIns="91357" bIns="45681"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0" hangingPunct="1">
              <a:lnSpc>
                <a:spcPts val="2000"/>
              </a:lnSpc>
              <a:spcBef>
                <a:spcPct val="20000"/>
              </a:spcBef>
              <a:spcAft>
                <a:spcPct val="0"/>
              </a:spcAft>
              <a:buClrTx/>
              <a:buSzTx/>
              <a:buFontTx/>
              <a:buNone/>
              <a:tabLst/>
              <a:defRPr/>
            </a:pPr>
            <a:r>
              <a:rPr kumimoji="1" lang="ja-JP" altLang="en-US" sz="2800" b="0" i="0" u="none" strike="noStrike" kern="1200" cap="none" spc="0" normalizeH="0" baseline="0" noProof="0" dirty="0">
                <a:ln>
                  <a:noFill/>
                </a:ln>
                <a:solidFill>
                  <a:srgbClr val="FF33CC"/>
                </a:solidFill>
                <a:effectLst/>
                <a:uLnTx/>
                <a:uFillTx/>
                <a:latin typeface="メイリオ"/>
                <a:ea typeface="メイリオ"/>
                <a:cs typeface="メイリオ" panose="020B0604030504040204" pitchFamily="50" charset="-128"/>
              </a:rPr>
              <a:t>大人の世界のいろいろなしがらみや思惑、その他障壁</a:t>
            </a:r>
            <a:endParaRPr kumimoji="1" lang="en-US" altLang="ja-JP" sz="2000" b="0" i="0" u="none" strike="noStrike" kern="1200" cap="none" spc="0" normalizeH="0" baseline="0" noProof="0" dirty="0">
              <a:ln>
                <a:noFill/>
              </a:ln>
              <a:solidFill>
                <a:srgbClr val="FF33CC"/>
              </a:solidFill>
              <a:effectLst/>
              <a:uLnTx/>
              <a:uFillTx/>
              <a:latin typeface="メイリオ"/>
              <a:ea typeface="メイリオ"/>
              <a:cs typeface="メイリオ" panose="020B0604030504040204" pitchFamily="50" charset="-128"/>
            </a:endParaRPr>
          </a:p>
        </p:txBody>
      </p:sp>
      <p:pic>
        <p:nvPicPr>
          <p:cNvPr id="2050" name="Picture 2">
            <a:extLst>
              <a:ext uri="{FF2B5EF4-FFF2-40B4-BE49-F238E27FC236}">
                <a16:creationId xmlns:a16="http://schemas.microsoft.com/office/drawing/2014/main" id="{CAE71D4E-7898-494B-9417-B4B6E2D495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0448" y="-367579"/>
            <a:ext cx="2253856" cy="12677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39D177A-1E91-4E87-99F2-C277C529F48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651"/>
          <a:stretch/>
        </p:blipFill>
        <p:spPr bwMode="auto">
          <a:xfrm>
            <a:off x="2713014" y="1739352"/>
            <a:ext cx="1951954" cy="1641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B188C10-8DE5-4E1A-A185-88252A562B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7656" y="1528452"/>
            <a:ext cx="1771998" cy="177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a:extLst>
              <a:ext uri="{FF2B5EF4-FFF2-40B4-BE49-F238E27FC236}">
                <a16:creationId xmlns:a16="http://schemas.microsoft.com/office/drawing/2014/main" id="{B99E3F28-45CC-4317-BA28-819F7D8E3E5A}"/>
              </a:ext>
            </a:extLst>
          </p:cNvPr>
          <p:cNvSpPr txBox="1">
            <a:spLocks noChangeArrowheads="1"/>
          </p:cNvSpPr>
          <p:nvPr/>
        </p:nvSpPr>
        <p:spPr bwMode="auto">
          <a:xfrm>
            <a:off x="6694087" y="3313204"/>
            <a:ext cx="2999136" cy="715132"/>
          </a:xfrm>
          <a:prstGeom prst="rect">
            <a:avLst/>
          </a:prstGeom>
          <a:noFill/>
          <a:ln w="9525">
            <a:noFill/>
            <a:miter lim="800000"/>
            <a:headEnd/>
            <a:tailEnd/>
          </a:ln>
        </p:spPr>
        <p:txBody>
          <a:bodyPr vert="horz" wrap="square" lIns="91357" tIns="45681" rIns="91357" bIns="45681"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0" hangingPunct="1">
              <a:lnSpc>
                <a:spcPts val="1400"/>
              </a:lnSpc>
              <a:spcBef>
                <a:spcPct val="20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メイリオ"/>
                <a:ea typeface="メイリオ"/>
                <a:cs typeface="メイリオ" panose="020B0604030504040204" pitchFamily="50" charset="-128"/>
              </a:rPr>
              <a:t>足を引っ張り合う人達のイラスト</a:t>
            </a:r>
            <a:endParaRPr kumimoji="1" lang="en-US" altLang="ja-JP" sz="1400" b="1" i="0" u="none" strike="noStrike" kern="1200" cap="none" spc="0" normalizeH="0" baseline="0" noProof="0" dirty="0">
              <a:ln>
                <a:noFill/>
              </a:ln>
              <a:solidFill>
                <a:srgbClr val="000000"/>
              </a:solidFill>
              <a:effectLst/>
              <a:uLnTx/>
              <a:uFillTx/>
              <a:latin typeface="メイリオ"/>
              <a:ea typeface="メイリオ"/>
              <a:cs typeface="メイリオ" panose="020B0604030504040204" pitchFamily="50" charset="-128"/>
            </a:endParaRPr>
          </a:p>
          <a:p>
            <a:pPr marL="0" marR="0" lvl="0" indent="0" algn="l" defTabSz="914400" rtl="0" eaLnBrk="1" fontAlgn="base" latinLnBrk="0" hangingPunct="1">
              <a:lnSpc>
                <a:spcPts val="14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メイリオ" panose="020B0604030504040204" pitchFamily="50" charset="-128"/>
              </a:rPr>
              <a:t>（いらすとやより引用）</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メイリオ" panose="020B0604030504040204" pitchFamily="50" charset="-128"/>
            </a:endParaRPr>
          </a:p>
        </p:txBody>
      </p:sp>
      <p:pic>
        <p:nvPicPr>
          <p:cNvPr id="15" name="Picture 6" descr="https://4.bp.blogspot.com/-xtUdmvsUoNk/Whu2Xg21vaI/AAAAAAABIhM/f99373kvsFkKxnSWhm4afi_oXr6Exh7zACLcBGAs/s800/kazetooshi_kaisya_bad.png">
            <a:extLst>
              <a:ext uri="{FF2B5EF4-FFF2-40B4-BE49-F238E27FC236}">
                <a16:creationId xmlns:a16="http://schemas.microsoft.com/office/drawing/2014/main" id="{47822694-B270-41F6-B9C7-5A380CAB22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288" y="1535329"/>
            <a:ext cx="2463900" cy="20450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C4DEC59-ED40-4B28-94B7-9CF819D3D1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4949" y="1527063"/>
            <a:ext cx="2098954" cy="2098954"/>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60">
            <a:extLst>
              <a:ext uri="{FF2B5EF4-FFF2-40B4-BE49-F238E27FC236}">
                <a16:creationId xmlns:a16="http://schemas.microsoft.com/office/drawing/2014/main" id="{C3100CC5-C05F-411C-B9EE-BFBF9A6EC1B9}"/>
              </a:ext>
            </a:extLst>
          </p:cNvPr>
          <p:cNvSpPr txBox="1">
            <a:spLocks noChangeArrowheads="1"/>
          </p:cNvSpPr>
          <p:nvPr/>
        </p:nvSpPr>
        <p:spPr bwMode="auto">
          <a:xfrm>
            <a:off x="344488" y="3776119"/>
            <a:ext cx="9561512"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メイリオ"/>
                <a:ea typeface="メイリオ"/>
                <a:cs typeface="+mn-cs"/>
              </a:rPr>
              <a:t>・研究の目的やゴールが異なる（利害不一致）</a:t>
            </a:r>
            <a:endPar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メイリオ"/>
                <a:ea typeface="メイリオ"/>
                <a:cs typeface="+mn-cs"/>
              </a:rPr>
              <a:t>・分野が異なることによるコミュニケーション問題</a:t>
            </a:r>
            <a:endPar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メイリオ"/>
                <a:ea typeface="メイリオ"/>
                <a:cs typeface="+mn-cs"/>
              </a:rPr>
              <a:t>　ー専門用語がわからない。分野内の暗黙の前提知識</a:t>
            </a:r>
            <a:endPar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メイリオ"/>
                <a:ea typeface="メイリオ"/>
                <a:cs typeface="+mn-cs"/>
              </a:rPr>
              <a:t>　ーお作法や宗教の違い</a:t>
            </a:r>
            <a:endPar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rPr>
              <a:t>……etc.</a:t>
            </a:r>
          </a:p>
        </p:txBody>
      </p:sp>
    </p:spTree>
    <p:extLst>
      <p:ext uri="{BB962C8B-B14F-4D97-AF65-F5344CB8AC3E}">
        <p14:creationId xmlns:p14="http://schemas.microsoft.com/office/powerpoint/2010/main" val="299106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a:extLst>
              <a:ext uri="{FF2B5EF4-FFF2-40B4-BE49-F238E27FC236}">
                <a16:creationId xmlns:a16="http://schemas.microsoft.com/office/drawing/2014/main" id="{C9D82B47-F861-4506-A44F-809F9F3596DF}"/>
              </a:ext>
            </a:extLst>
          </p:cNvPr>
          <p:cNvSpPr>
            <a:spLocks noChangeArrowheads="1"/>
          </p:cNvSpPr>
          <p:nvPr/>
        </p:nvSpPr>
        <p:spPr bwMode="auto">
          <a:xfrm>
            <a:off x="200472" y="216024"/>
            <a:ext cx="9289032" cy="908720"/>
          </a:xfrm>
          <a:prstGeom prst="rect">
            <a:avLst/>
          </a:prstGeom>
          <a:noFill/>
          <a:ln w="9525">
            <a:noFill/>
            <a:miter lim="800000"/>
            <a:headEnd/>
            <a:tailEnd/>
          </a:ln>
          <a:effectLst/>
        </p:spPr>
        <p:txBody>
          <a:bodyPr wrap="none" anchor="ctr"/>
          <a:lstStyle/>
          <a:p>
            <a:pPr marL="0" marR="0" lvl="0" indent="0" algn="l" defTabSz="914400" rtl="0" eaLnBrk="1" fontAlgn="base" latinLnBrk="0" hangingPunct="1">
              <a:lnSpc>
                <a:spcPts val="1400"/>
              </a:lnSpc>
              <a:spcBef>
                <a:spcPct val="50000"/>
              </a:spcBef>
              <a:spcAft>
                <a:spcPct val="0"/>
              </a:spcAft>
              <a:buClrTx/>
              <a:buSzTx/>
              <a:buFontTx/>
              <a:buNone/>
              <a:tabLst/>
              <a:defRPr/>
            </a:pPr>
            <a:r>
              <a:rPr lang="ja-JP" altLang="en-US" sz="3200" dirty="0">
                <a:solidFill>
                  <a:srgbClr val="FFFFFF"/>
                </a:solidFill>
                <a:effectLst>
                  <a:glow rad="228600">
                    <a:srgbClr val="2D2D8A">
                      <a:satMod val="175000"/>
                      <a:alpha val="40000"/>
                    </a:srgbClr>
                  </a:glow>
                </a:effectLst>
                <a:latin typeface="メイリオ"/>
                <a:ea typeface="メイリオ"/>
                <a:cs typeface="Times New Roman" pitchFamily="18" charset="0"/>
              </a:rPr>
              <a:t>連携</a:t>
            </a:r>
            <a:r>
              <a:rPr kumimoji="1" lang="ja-JP" altLang="en-US" sz="3200" b="0" i="0" u="none" strike="noStrike" kern="120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Times New Roman" pitchFamily="18" charset="0"/>
              </a:rPr>
              <a:t>を阻む壁を壊すための取り組み</a:t>
            </a:r>
            <a:r>
              <a:rPr kumimoji="1" lang="en-US" altLang="ja-JP" sz="3200" b="0" i="0" u="none" strike="noStrike" kern="120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Times New Roman" pitchFamily="18" charset="0"/>
              </a:rPr>
              <a:t>(1)</a:t>
            </a:r>
            <a:endParaRPr kumimoji="1" lang="ja-JP" altLang="en-US" sz="3200" b="0" i="0" u="none" strike="noStrike" kern="120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Times New Roman" pitchFamily="18" charset="0"/>
            </a:endParaRPr>
          </a:p>
        </p:txBody>
      </p:sp>
      <p:sp>
        <p:nvSpPr>
          <p:cNvPr id="33" name="テキスト ボックス 60">
            <a:extLst>
              <a:ext uri="{FF2B5EF4-FFF2-40B4-BE49-F238E27FC236}">
                <a16:creationId xmlns:a16="http://schemas.microsoft.com/office/drawing/2014/main" id="{8D8649FE-C721-4BB1-B737-7B15FC17C5F4}"/>
              </a:ext>
            </a:extLst>
          </p:cNvPr>
          <p:cNvSpPr txBox="1">
            <a:spLocks noChangeArrowheads="1"/>
          </p:cNvSpPr>
          <p:nvPr/>
        </p:nvSpPr>
        <p:spPr bwMode="auto">
          <a:xfrm>
            <a:off x="406401" y="985938"/>
            <a:ext cx="75608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rPr>
              <a:t>(1)</a:t>
            </a:r>
            <a:r>
              <a:rPr lang="ja-JP" altLang="en-US" sz="2800" dirty="0">
                <a:solidFill>
                  <a:srgbClr val="000000"/>
                </a:solidFill>
                <a:latin typeface="メイリオ"/>
                <a:ea typeface="メイリオ"/>
              </a:rPr>
              <a:t> </a:t>
            </a:r>
            <a:r>
              <a:rPr kumimoji="1" lang="ja-JP" altLang="en-US" sz="2800" b="0" i="0" u="none" strike="noStrike" kern="1200" cap="none" spc="0" normalizeH="0" baseline="0" noProof="0" dirty="0">
                <a:ln>
                  <a:noFill/>
                </a:ln>
                <a:solidFill>
                  <a:srgbClr val="000000"/>
                </a:solidFill>
                <a:effectLst/>
                <a:uLnTx/>
                <a:uFillTx/>
                <a:latin typeface="メイリオ"/>
                <a:ea typeface="メイリオ"/>
                <a:cs typeface="+mn-cs"/>
              </a:rPr>
              <a:t>両方に詳しい人が仲を取り持つ</a:t>
            </a:r>
            <a:endPar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endParaRPr>
          </a:p>
        </p:txBody>
      </p:sp>
      <p:pic>
        <p:nvPicPr>
          <p:cNvPr id="6" name="図 5">
            <a:extLst>
              <a:ext uri="{FF2B5EF4-FFF2-40B4-BE49-F238E27FC236}">
                <a16:creationId xmlns:a16="http://schemas.microsoft.com/office/drawing/2014/main" id="{B73ED081-6CB8-4BAF-8795-FEE370F1211D}"/>
              </a:ext>
            </a:extLst>
          </p:cNvPr>
          <p:cNvPicPr>
            <a:picLocks noChangeAspect="1"/>
          </p:cNvPicPr>
          <p:nvPr/>
        </p:nvPicPr>
        <p:blipFill>
          <a:blip r:embed="rId3"/>
          <a:stretch>
            <a:fillRect/>
          </a:stretch>
        </p:blipFill>
        <p:spPr>
          <a:xfrm>
            <a:off x="407517" y="2173357"/>
            <a:ext cx="7714340" cy="4452099"/>
          </a:xfrm>
          <a:prstGeom prst="rect">
            <a:avLst/>
          </a:prstGeom>
        </p:spPr>
      </p:pic>
      <p:pic>
        <p:nvPicPr>
          <p:cNvPr id="9" name="図 8">
            <a:extLst>
              <a:ext uri="{FF2B5EF4-FFF2-40B4-BE49-F238E27FC236}">
                <a16:creationId xmlns:a16="http://schemas.microsoft.com/office/drawing/2014/main" id="{01878FC4-21E7-41B6-B87B-2BEFA7189795}"/>
              </a:ext>
            </a:extLst>
          </p:cNvPr>
          <p:cNvPicPr>
            <a:picLocks noChangeAspect="1"/>
          </p:cNvPicPr>
          <p:nvPr/>
        </p:nvPicPr>
        <p:blipFill>
          <a:blip r:embed="rId4"/>
          <a:stretch>
            <a:fillRect/>
          </a:stretch>
        </p:blipFill>
        <p:spPr>
          <a:xfrm>
            <a:off x="128464" y="1538750"/>
            <a:ext cx="7560840" cy="750117"/>
          </a:xfrm>
          <a:prstGeom prst="rect">
            <a:avLst/>
          </a:prstGeom>
        </p:spPr>
      </p:pic>
      <p:pic>
        <p:nvPicPr>
          <p:cNvPr id="7" name="Picture 2">
            <a:extLst>
              <a:ext uri="{FF2B5EF4-FFF2-40B4-BE49-F238E27FC236}">
                <a16:creationId xmlns:a16="http://schemas.microsoft.com/office/drawing/2014/main" id="{AA53CF04-E513-4D37-82A0-5F0A475CF9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5072" y="96702"/>
            <a:ext cx="1430360" cy="160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7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60">
            <a:extLst>
              <a:ext uri="{FF2B5EF4-FFF2-40B4-BE49-F238E27FC236}">
                <a16:creationId xmlns:a16="http://schemas.microsoft.com/office/drawing/2014/main" id="{8D8649FE-C721-4BB1-B737-7B15FC17C5F4}"/>
              </a:ext>
            </a:extLst>
          </p:cNvPr>
          <p:cNvSpPr txBox="1">
            <a:spLocks noChangeArrowheads="1"/>
          </p:cNvSpPr>
          <p:nvPr/>
        </p:nvSpPr>
        <p:spPr bwMode="auto">
          <a:xfrm>
            <a:off x="200472" y="1069568"/>
            <a:ext cx="9499600" cy="4462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rPr>
              <a:t>(2) </a:t>
            </a:r>
            <a:r>
              <a:rPr kumimoji="1" lang="ja-JP" altLang="en-US" sz="2800" b="0" i="0" u="none" strike="noStrike" kern="1200" cap="none" spc="0" normalizeH="0" baseline="0" noProof="0" dirty="0">
                <a:ln>
                  <a:noFill/>
                </a:ln>
                <a:solidFill>
                  <a:srgbClr val="000000"/>
                </a:solidFill>
                <a:effectLst/>
                <a:uLnTx/>
                <a:uFillTx/>
                <a:latin typeface="メイリオ"/>
                <a:ea typeface="メイリオ"/>
                <a:cs typeface="+mn-cs"/>
              </a:rPr>
              <a:t>信頼関係を築く</a:t>
            </a:r>
            <a:endPar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2800" b="0" i="0" u="none" strike="noStrike" kern="1200" cap="none" spc="0" normalizeH="0" baseline="0" noProof="0" dirty="0">
                <a:ln>
                  <a:noFill/>
                </a:ln>
                <a:solidFill>
                  <a:srgbClr val="000000"/>
                </a:solidFill>
                <a:effectLst/>
                <a:uLnTx/>
                <a:uFillTx/>
                <a:latin typeface="メイリオ"/>
                <a:ea typeface="メイリオ"/>
                <a:cs typeface="+mn-cs"/>
              </a:rPr>
              <a:t>例</a:t>
            </a:r>
            <a:r>
              <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・信頼できる知人に紹介してもらう</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・異分野の研究者に対する敬意を忘れない</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・円滑な意思疎通や</a:t>
            </a:r>
            <a:r>
              <a:rPr kumimoji="1" lang="ja-JP" altLang="en-US" sz="2400" b="1" i="0" u="none" strike="noStrike" kern="1200" cap="none" spc="0" normalizeH="0" baseline="0" noProof="0" dirty="0">
                <a:ln>
                  <a:noFill/>
                </a:ln>
                <a:solidFill>
                  <a:srgbClr val="FF33CC"/>
                </a:solidFill>
                <a:effectLst/>
                <a:uLnTx/>
                <a:uFillTx/>
                <a:latin typeface="メイリオ"/>
                <a:ea typeface="メイリオ"/>
                <a:cs typeface="+mn-cs"/>
              </a:rPr>
              <a:t>本音トーク</a:t>
            </a: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が可能な関係性を構築する</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2800" dirty="0">
              <a:solidFill>
                <a:srgbClr val="000000"/>
              </a:solidFill>
              <a:latin typeface="メイリオ"/>
              <a:ea typeface="メイリオ"/>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800" dirty="0">
                <a:solidFill>
                  <a:srgbClr val="000000"/>
                </a:solidFill>
                <a:latin typeface="メイリオ"/>
                <a:ea typeface="メイリオ"/>
              </a:rPr>
              <a:t>具体的な方策の一例</a:t>
            </a:r>
            <a:r>
              <a:rPr kumimoji="1" lang="ja-JP" altLang="en-US" sz="2800" b="0" i="0" u="none" strike="noStrike" kern="1200" cap="none" spc="0" normalizeH="0" baseline="0" noProof="0" dirty="0">
                <a:ln>
                  <a:noFill/>
                </a:ln>
                <a:solidFill>
                  <a:srgbClr val="000000"/>
                </a:solidFill>
                <a:effectLst/>
                <a:uLnTx/>
                <a:uFillTx/>
                <a:latin typeface="メイリオ"/>
                <a:ea typeface="メイリオ"/>
                <a:cs typeface="+mn-cs"/>
              </a:rPr>
              <a:t>（詳細は堀之内の講演で紹介）</a:t>
            </a:r>
            <a:endParaRPr kumimoji="1" lang="en-US" altLang="ja-JP" sz="28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メイリオ"/>
                <a:ea typeface="メイリオ"/>
              </a:rPr>
              <a:t>・ノミニケーションの活用</a:t>
            </a:r>
            <a:endParaRPr lang="en-US" altLang="ja-JP" sz="2400" dirty="0">
              <a:solidFill>
                <a:srgbClr val="000000"/>
              </a:solidFill>
              <a:latin typeface="メイリオ"/>
              <a:ea typeface="メイリオ"/>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a:solidFill>
                  <a:srgbClr val="000000"/>
                </a:solidFill>
                <a:latin typeface="メイリオ"/>
                <a:ea typeface="メイリオ"/>
              </a:rPr>
              <a:t>→</a:t>
            </a: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儀礼的・形式的なプロセスの省略による研究開発の加速や</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a:ea typeface="メイリオ"/>
                <a:cs typeface="+mn-cs"/>
              </a:rPr>
              <a:t>　建設的なディスカッションの促進</a:t>
            </a:r>
            <a:endParaRPr kumimoji="1" lang="en-US" altLang="ja-JP" sz="2400" b="0" i="0" u="none" strike="noStrike" kern="1200" cap="none" spc="0" normalizeH="0" baseline="0" noProof="0" dirty="0">
              <a:ln>
                <a:noFill/>
              </a:ln>
              <a:solidFill>
                <a:srgbClr val="000000"/>
              </a:solidFill>
              <a:effectLst/>
              <a:uLnTx/>
              <a:uFillTx/>
              <a:latin typeface="メイリオ"/>
              <a:ea typeface="メイリオ"/>
              <a:cs typeface="+mn-cs"/>
            </a:endParaRPr>
          </a:p>
        </p:txBody>
      </p:sp>
      <p:pic>
        <p:nvPicPr>
          <p:cNvPr id="1028" name="Picture 4">
            <a:extLst>
              <a:ext uri="{FF2B5EF4-FFF2-40B4-BE49-F238E27FC236}">
                <a16:creationId xmlns:a16="http://schemas.microsoft.com/office/drawing/2014/main" id="{DA96828B-B7DE-467A-8A40-785B36A078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0717" y="1941973"/>
            <a:ext cx="1346899" cy="123066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040869FB-FE01-45EE-8104-201A44B6FC74}"/>
              </a:ext>
            </a:extLst>
          </p:cNvPr>
          <p:cNvGrpSpPr/>
          <p:nvPr/>
        </p:nvGrpSpPr>
        <p:grpSpPr>
          <a:xfrm>
            <a:off x="3728864" y="1002342"/>
            <a:ext cx="1430360" cy="1402843"/>
            <a:chOff x="7765554" y="3887275"/>
            <a:chExt cx="1683098" cy="1735153"/>
          </a:xfrm>
        </p:grpSpPr>
        <p:pic>
          <p:nvPicPr>
            <p:cNvPr id="2" name="Picture 2">
              <a:extLst>
                <a:ext uri="{FF2B5EF4-FFF2-40B4-BE49-F238E27FC236}">
                  <a16:creationId xmlns:a16="http://schemas.microsoft.com/office/drawing/2014/main" id="{C267369A-5BDA-4041-9F9F-1D27288825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5554" y="3887275"/>
              <a:ext cx="1683098" cy="173515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D1207411-592C-488F-870C-1460739BA638}"/>
                </a:ext>
              </a:extLst>
            </p:cNvPr>
            <p:cNvCxnSpPr>
              <a:cxnSpLocks/>
            </p:cNvCxnSpPr>
            <p:nvPr/>
          </p:nvCxnSpPr>
          <p:spPr bwMode="auto">
            <a:xfrm flipV="1">
              <a:off x="7955111" y="3906284"/>
              <a:ext cx="1420071" cy="1644391"/>
            </a:xfrm>
            <a:prstGeom prst="line">
              <a:avLst/>
            </a:prstGeom>
            <a:noFill/>
            <a:ln w="57150" cap="flat" cmpd="sng" algn="ctr">
              <a:solidFill>
                <a:srgbClr val="FF0000"/>
              </a:solidFill>
              <a:prstDash val="solid"/>
              <a:round/>
              <a:headEnd type="none" w="med" len="med"/>
              <a:tailEnd type="none" w="med" len="med"/>
            </a:ln>
            <a:effectLst/>
          </p:spPr>
        </p:cxnSp>
        <p:cxnSp>
          <p:nvCxnSpPr>
            <p:cNvPr id="10" name="直線コネクタ 9">
              <a:extLst>
                <a:ext uri="{FF2B5EF4-FFF2-40B4-BE49-F238E27FC236}">
                  <a16:creationId xmlns:a16="http://schemas.microsoft.com/office/drawing/2014/main" id="{E9FB42D7-0278-4425-B631-DCB55C51CE87}"/>
                </a:ext>
              </a:extLst>
            </p:cNvPr>
            <p:cNvCxnSpPr>
              <a:cxnSpLocks/>
            </p:cNvCxnSpPr>
            <p:nvPr/>
          </p:nvCxnSpPr>
          <p:spPr bwMode="auto">
            <a:xfrm flipH="1" flipV="1">
              <a:off x="7984006" y="3933057"/>
              <a:ext cx="1391176" cy="1617618"/>
            </a:xfrm>
            <a:prstGeom prst="line">
              <a:avLst/>
            </a:prstGeom>
            <a:noFill/>
            <a:ln w="57150" cap="flat" cmpd="sng" algn="ctr">
              <a:solidFill>
                <a:srgbClr val="FF0000"/>
              </a:solidFill>
              <a:prstDash val="solid"/>
              <a:round/>
              <a:headEnd type="none" w="med" len="med"/>
              <a:tailEnd type="none" w="med" len="med"/>
            </a:ln>
            <a:effectLst/>
          </p:spPr>
        </p:cxnSp>
      </p:grpSp>
      <p:grpSp>
        <p:nvGrpSpPr>
          <p:cNvPr id="9" name="グループ化 8">
            <a:extLst>
              <a:ext uri="{FF2B5EF4-FFF2-40B4-BE49-F238E27FC236}">
                <a16:creationId xmlns:a16="http://schemas.microsoft.com/office/drawing/2014/main" id="{20B687B6-6B7E-4B85-9FEC-E1D69D8BA66F}"/>
              </a:ext>
            </a:extLst>
          </p:cNvPr>
          <p:cNvGrpSpPr/>
          <p:nvPr/>
        </p:nvGrpSpPr>
        <p:grpSpPr>
          <a:xfrm>
            <a:off x="5457056" y="936286"/>
            <a:ext cx="1583948" cy="1402842"/>
            <a:chOff x="5655195" y="3867462"/>
            <a:chExt cx="1890094" cy="1793786"/>
          </a:xfrm>
        </p:grpSpPr>
        <p:pic>
          <p:nvPicPr>
            <p:cNvPr id="1026" name="Picture 2">
              <a:extLst>
                <a:ext uri="{FF2B5EF4-FFF2-40B4-BE49-F238E27FC236}">
                  <a16:creationId xmlns:a16="http://schemas.microsoft.com/office/drawing/2014/main" id="{7EC6B5B4-43A7-47DA-912F-4EDDD45830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8665" y="3867462"/>
              <a:ext cx="1816624" cy="1793786"/>
            </a:xfrm>
            <a:prstGeom prst="rect">
              <a:avLst/>
            </a:prstGeom>
            <a:noFill/>
            <a:extLst>
              <a:ext uri="{909E8E84-426E-40DD-AFC4-6F175D3DCCD1}">
                <a14:hiddenFill xmlns:a14="http://schemas.microsoft.com/office/drawing/2010/main">
                  <a:solidFill>
                    <a:srgbClr val="FFFFFF"/>
                  </a:solidFill>
                </a14:hiddenFill>
              </a:ext>
            </a:extLst>
          </p:spPr>
        </p:pic>
        <p:sp>
          <p:nvSpPr>
            <p:cNvPr id="6" name="楕円 5">
              <a:extLst>
                <a:ext uri="{FF2B5EF4-FFF2-40B4-BE49-F238E27FC236}">
                  <a16:creationId xmlns:a16="http://schemas.microsoft.com/office/drawing/2014/main" id="{2298846D-F042-47F5-B2A9-90CEF06CB4A3}"/>
                </a:ext>
              </a:extLst>
            </p:cNvPr>
            <p:cNvSpPr/>
            <p:nvPr/>
          </p:nvSpPr>
          <p:spPr bwMode="auto">
            <a:xfrm>
              <a:off x="5655195" y="3972395"/>
              <a:ext cx="1656185" cy="1512168"/>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Century" pitchFamily="18" charset="0"/>
                <a:ea typeface="ＭＳ Ｐゴシック" pitchFamily="50" charset="-128"/>
                <a:cs typeface="Times New Roman" pitchFamily="18" charset="0"/>
              </a:endParaRPr>
            </a:p>
          </p:txBody>
        </p:sp>
      </p:grpSp>
      <p:sp>
        <p:nvSpPr>
          <p:cNvPr id="14" name="Rectangle 6">
            <a:extLst>
              <a:ext uri="{FF2B5EF4-FFF2-40B4-BE49-F238E27FC236}">
                <a16:creationId xmlns:a16="http://schemas.microsoft.com/office/drawing/2014/main" id="{4295F02F-07A5-4C48-8FBE-7711AEE684B8}"/>
              </a:ext>
            </a:extLst>
          </p:cNvPr>
          <p:cNvSpPr>
            <a:spLocks noChangeArrowheads="1"/>
          </p:cNvSpPr>
          <p:nvPr/>
        </p:nvSpPr>
        <p:spPr bwMode="auto">
          <a:xfrm>
            <a:off x="200472" y="216024"/>
            <a:ext cx="9289032" cy="908720"/>
          </a:xfrm>
          <a:prstGeom prst="rect">
            <a:avLst/>
          </a:prstGeom>
          <a:noFill/>
          <a:ln w="9525">
            <a:noFill/>
            <a:miter lim="800000"/>
            <a:headEnd/>
            <a:tailEnd/>
          </a:ln>
          <a:effectLst/>
        </p:spPr>
        <p:txBody>
          <a:bodyPr wrap="none" anchor="ctr"/>
          <a:lstStyle/>
          <a:p>
            <a:pPr marL="0" marR="0" lvl="0" indent="0" algn="l" defTabSz="914400" rtl="0" eaLnBrk="1" fontAlgn="base" latinLnBrk="0" hangingPunct="1">
              <a:lnSpc>
                <a:spcPts val="1400"/>
              </a:lnSpc>
              <a:spcBef>
                <a:spcPct val="50000"/>
              </a:spcBef>
              <a:spcAft>
                <a:spcPct val="0"/>
              </a:spcAft>
              <a:buClrTx/>
              <a:buSzTx/>
              <a:buFontTx/>
              <a:buNone/>
              <a:tabLst/>
              <a:defRPr/>
            </a:pPr>
            <a:r>
              <a:rPr lang="ja-JP" altLang="en-US" sz="3200" dirty="0">
                <a:solidFill>
                  <a:srgbClr val="FFFFFF"/>
                </a:solidFill>
                <a:effectLst>
                  <a:glow rad="228600">
                    <a:srgbClr val="2D2D8A">
                      <a:satMod val="175000"/>
                      <a:alpha val="40000"/>
                    </a:srgbClr>
                  </a:glow>
                </a:effectLst>
                <a:latin typeface="メイリオ"/>
                <a:ea typeface="メイリオ"/>
                <a:cs typeface="Times New Roman" pitchFamily="18" charset="0"/>
              </a:rPr>
              <a:t>連携</a:t>
            </a:r>
            <a:r>
              <a:rPr kumimoji="1" lang="ja-JP" altLang="en-US" sz="3200" b="0" i="0" u="none" strike="noStrike" kern="120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Times New Roman" pitchFamily="18" charset="0"/>
              </a:rPr>
              <a:t>を阻む壁を壊すための取り組み</a:t>
            </a:r>
            <a:r>
              <a:rPr kumimoji="1" lang="en-US" altLang="ja-JP" sz="3200" b="0" i="0" u="none" strike="noStrike" kern="120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Times New Roman" pitchFamily="18" charset="0"/>
              </a:rPr>
              <a:t>(2)</a:t>
            </a:r>
            <a:endParaRPr kumimoji="1" lang="ja-JP" altLang="en-US" sz="3200" b="0" i="0" u="none" strike="noStrike" kern="1200" cap="none" spc="0" normalizeH="0" baseline="0" noProof="0" dirty="0">
              <a:ln>
                <a:noFill/>
              </a:ln>
              <a:solidFill>
                <a:srgbClr val="FFFFFF"/>
              </a:solidFill>
              <a:effectLst>
                <a:glow rad="228600">
                  <a:srgbClr val="2D2D8A">
                    <a:satMod val="175000"/>
                    <a:alpha val="40000"/>
                  </a:srgbClr>
                </a:glow>
              </a:effectLst>
              <a:uLnTx/>
              <a:uFillTx/>
              <a:latin typeface="メイリオ"/>
              <a:ea typeface="メイリオ"/>
              <a:cs typeface="Times New Roman" pitchFamily="18" charset="0"/>
            </a:endParaRPr>
          </a:p>
        </p:txBody>
      </p:sp>
      <p:pic>
        <p:nvPicPr>
          <p:cNvPr id="15" name="Picture 2">
            <a:extLst>
              <a:ext uri="{FF2B5EF4-FFF2-40B4-BE49-F238E27FC236}">
                <a16:creationId xmlns:a16="http://schemas.microsoft.com/office/drawing/2014/main" id="{DE085EF5-3E6A-4687-BA68-F2249E0B33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5072" y="96702"/>
            <a:ext cx="1430360" cy="160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45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D800AB9-0B2B-4318-9735-0B95AF8864D5}"/>
              </a:ext>
            </a:extLst>
          </p:cNvPr>
          <p:cNvPicPr>
            <a:picLocks noChangeAspect="1"/>
          </p:cNvPicPr>
          <p:nvPr/>
        </p:nvPicPr>
        <p:blipFill>
          <a:blip r:embed="rId3"/>
          <a:stretch>
            <a:fillRect/>
          </a:stretch>
        </p:blipFill>
        <p:spPr>
          <a:xfrm>
            <a:off x="344488" y="27384"/>
            <a:ext cx="9144001" cy="6858000"/>
          </a:xfrm>
          <a:prstGeom prst="rect">
            <a:avLst/>
          </a:prstGeom>
        </p:spPr>
      </p:pic>
      <p:pic>
        <p:nvPicPr>
          <p:cNvPr id="3" name="図 2">
            <a:extLst>
              <a:ext uri="{FF2B5EF4-FFF2-40B4-BE49-F238E27FC236}">
                <a16:creationId xmlns:a16="http://schemas.microsoft.com/office/drawing/2014/main" id="{0B4F9189-5B0F-4353-85DE-CA9FBD2D3440}"/>
              </a:ext>
            </a:extLst>
          </p:cNvPr>
          <p:cNvPicPr>
            <a:picLocks noChangeAspect="1"/>
          </p:cNvPicPr>
          <p:nvPr/>
        </p:nvPicPr>
        <p:blipFill>
          <a:blip r:embed="rId4"/>
          <a:stretch>
            <a:fillRect/>
          </a:stretch>
        </p:blipFill>
        <p:spPr>
          <a:xfrm>
            <a:off x="3492939" y="1033280"/>
            <a:ext cx="5995550" cy="5060016"/>
          </a:xfrm>
          <a:prstGeom prst="rect">
            <a:avLst/>
          </a:prstGeom>
        </p:spPr>
      </p:pic>
    </p:spTree>
    <p:extLst>
      <p:ext uri="{BB962C8B-B14F-4D97-AF65-F5344CB8AC3E}">
        <p14:creationId xmlns:p14="http://schemas.microsoft.com/office/powerpoint/2010/main" val="26223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charset="-128"/>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charset="-128"/>
            <a:cs typeface="Times New Roman" pitchFamily="18"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800" b="0" i="0" u="none" strike="noStrike" cap="none" normalizeH="0" baseline="0" smtClean="0">
            <a:ln>
              <a:noFill/>
            </a:ln>
            <a:solidFill>
              <a:schemeClr val="tx1"/>
            </a:solidFill>
            <a:effectLst/>
            <a:latin typeface="Century" pitchFamily="18" charset="0"/>
            <a:ea typeface="ＭＳ Ｐゴシック" pitchFamily="50" charset="-128"/>
            <a:cs typeface="Times New Roman" pitchFamily="18"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2018</Words>
  <Application>Microsoft Office PowerPoint</Application>
  <PresentationFormat>A4 210 x 297 mm</PresentationFormat>
  <Paragraphs>168</Paragraphs>
  <Slides>16</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7</vt:i4>
      </vt:variant>
      <vt:variant>
        <vt:lpstr>スライド タイトル</vt:lpstr>
      </vt:variant>
      <vt:variant>
        <vt:i4>16</vt:i4>
      </vt:variant>
    </vt:vector>
  </HeadingPairs>
  <TitlesOfParts>
    <vt:vector size="29" baseType="lpstr">
      <vt:lpstr>メイリオ</vt:lpstr>
      <vt:lpstr>Arial</vt:lpstr>
      <vt:lpstr>Calibri</vt:lpstr>
      <vt:lpstr>Century</vt:lpstr>
      <vt:lpstr>Segoe UI</vt:lpstr>
      <vt:lpstr>Times New Roman</vt:lpstr>
      <vt:lpstr>デザインの設定</vt:lpstr>
      <vt:lpstr>1_デザインの設定</vt:lpstr>
      <vt:lpstr>2_デザインの設定</vt:lpstr>
      <vt:lpstr>4_デザインの設定</vt:lpstr>
      <vt:lpstr>6_デザインの設定</vt:lpstr>
      <vt:lpstr>3_デザインの設定</vt:lpstr>
      <vt:lpstr>5_デザインの設定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4072</cp:revision>
  <cp:lastPrinted>2019-11-18T02:33:40Z</cp:lastPrinted>
  <dcterms:created xsi:type="dcterms:W3CDTF">1601-01-01T00:00:00Z</dcterms:created>
  <dcterms:modified xsi:type="dcterms:W3CDTF">2020-02-07T04:20:33Z</dcterms:modified>
</cp:coreProperties>
</file>